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 id="2147483687" r:id="rId2"/>
    <p:sldMasterId id="2147483672" r:id="rId3"/>
  </p:sldMasterIdLst>
  <p:notesMasterIdLst>
    <p:notesMasterId r:id="rId24"/>
  </p:notesMasterIdLst>
  <p:sldIdLst>
    <p:sldId id="256" r:id="rId4"/>
    <p:sldId id="257" r:id="rId5"/>
    <p:sldId id="258" r:id="rId6"/>
    <p:sldId id="259" r:id="rId7"/>
    <p:sldId id="263" r:id="rId8"/>
    <p:sldId id="260" r:id="rId9"/>
    <p:sldId id="261" r:id="rId10"/>
    <p:sldId id="262" r:id="rId11"/>
    <p:sldId id="275" r:id="rId12"/>
    <p:sldId id="272" r:id="rId13"/>
    <p:sldId id="273" r:id="rId14"/>
    <p:sldId id="264" r:id="rId15"/>
    <p:sldId id="265" r:id="rId16"/>
    <p:sldId id="266" r:id="rId17"/>
    <p:sldId id="271" r:id="rId18"/>
    <p:sldId id="267" r:id="rId19"/>
    <p:sldId id="268" r:id="rId20"/>
    <p:sldId id="269" r:id="rId21"/>
    <p:sldId id="270" r:id="rId22"/>
    <p:sldId id="274" r:id="rId23"/>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A3E3F"/>
    <a:srgbClr val="F8DDD4"/>
    <a:srgbClr val="C24A1E"/>
    <a:srgbClr val="A5A5A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F0DB82C-9418-4540-AAF2-A3A5624EFA67}" v="11" dt="2023-11-22T08:36:42.43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5005" autoAdjust="0"/>
    <p:restoredTop sz="87906" autoAdjust="0"/>
  </p:normalViewPr>
  <p:slideViewPr>
    <p:cSldViewPr snapToGrid="0">
      <p:cViewPr varScale="1">
        <p:scale>
          <a:sx n="72" d="100"/>
          <a:sy n="72" d="100"/>
        </p:scale>
        <p:origin x="1104"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ren Ayali" userId="2e531c223af49fba" providerId="LiveId" clId="{8F0DB82C-9418-4540-AAF2-A3A5624EFA67}"/>
    <pc:docChg chg="undo custSel addSld delSld modSld">
      <pc:chgData name="Keren Ayali" userId="2e531c223af49fba" providerId="LiveId" clId="{8F0DB82C-9418-4540-AAF2-A3A5624EFA67}" dt="2023-11-24T15:29:09.810" v="239" actId="20577"/>
      <pc:docMkLst>
        <pc:docMk/>
      </pc:docMkLst>
      <pc:sldChg chg="addSp delSp mod">
        <pc:chgData name="Keren Ayali" userId="2e531c223af49fba" providerId="LiveId" clId="{8F0DB82C-9418-4540-AAF2-A3A5624EFA67}" dt="2023-11-22T07:32:47.446" v="189" actId="22"/>
        <pc:sldMkLst>
          <pc:docMk/>
          <pc:sldMk cId="457912403" sldId="256"/>
        </pc:sldMkLst>
        <pc:picChg chg="add del">
          <ac:chgData name="Keren Ayali" userId="2e531c223af49fba" providerId="LiveId" clId="{8F0DB82C-9418-4540-AAF2-A3A5624EFA67}" dt="2023-11-22T07:32:47.446" v="189" actId="22"/>
          <ac:picMkLst>
            <pc:docMk/>
            <pc:sldMk cId="457912403" sldId="256"/>
            <ac:picMk id="3" creationId="{13359608-072B-0D7D-076E-A3E2E0CF01E1}"/>
          </ac:picMkLst>
        </pc:picChg>
      </pc:sldChg>
      <pc:sldChg chg="modSp mod">
        <pc:chgData name="Keren Ayali" userId="2e531c223af49fba" providerId="LiveId" clId="{8F0DB82C-9418-4540-AAF2-A3A5624EFA67}" dt="2023-11-22T07:24:51.948" v="116" actId="14100"/>
        <pc:sldMkLst>
          <pc:docMk/>
          <pc:sldMk cId="2475538054" sldId="257"/>
        </pc:sldMkLst>
        <pc:spChg chg="mod">
          <ac:chgData name="Keren Ayali" userId="2e531c223af49fba" providerId="LiveId" clId="{8F0DB82C-9418-4540-AAF2-A3A5624EFA67}" dt="2023-11-22T07:24:51.948" v="116" actId="14100"/>
          <ac:spMkLst>
            <pc:docMk/>
            <pc:sldMk cId="2475538054" sldId="257"/>
            <ac:spMk id="2" creationId="{08350AE6-25E0-D80D-481E-D94648539433}"/>
          </ac:spMkLst>
        </pc:spChg>
        <pc:spChg chg="mod">
          <ac:chgData name="Keren Ayali" userId="2e531c223af49fba" providerId="LiveId" clId="{8F0DB82C-9418-4540-AAF2-A3A5624EFA67}" dt="2023-11-22T07:24:49.185" v="115" actId="27636"/>
          <ac:spMkLst>
            <pc:docMk/>
            <pc:sldMk cId="2475538054" sldId="257"/>
            <ac:spMk id="3" creationId="{E902EE6F-3582-6A52-5346-8A257F89B2BA}"/>
          </ac:spMkLst>
        </pc:spChg>
      </pc:sldChg>
      <pc:sldChg chg="addSp modSp mod">
        <pc:chgData name="Keren Ayali" userId="2e531c223af49fba" providerId="LiveId" clId="{8F0DB82C-9418-4540-AAF2-A3A5624EFA67}" dt="2023-11-22T07:31:04.696" v="187" actId="1076"/>
        <pc:sldMkLst>
          <pc:docMk/>
          <pc:sldMk cId="1413416074" sldId="266"/>
        </pc:sldMkLst>
        <pc:spChg chg="mod">
          <ac:chgData name="Keren Ayali" userId="2e531c223af49fba" providerId="LiveId" clId="{8F0DB82C-9418-4540-AAF2-A3A5624EFA67}" dt="2023-11-22T07:31:01.476" v="186" actId="1076"/>
          <ac:spMkLst>
            <pc:docMk/>
            <pc:sldMk cId="1413416074" sldId="266"/>
            <ac:spMk id="4" creationId="{F14EF5BE-63C9-AF73-77A5-99F7FBE116F7}"/>
          </ac:spMkLst>
        </pc:spChg>
        <pc:picChg chg="add mod">
          <ac:chgData name="Keren Ayali" userId="2e531c223af49fba" providerId="LiveId" clId="{8F0DB82C-9418-4540-AAF2-A3A5624EFA67}" dt="2023-11-22T07:31:04.696" v="187" actId="1076"/>
          <ac:picMkLst>
            <pc:docMk/>
            <pc:sldMk cId="1413416074" sldId="266"/>
            <ac:picMk id="2" creationId="{C548BFA8-F87F-1B32-49C6-8451BA3317B5}"/>
          </ac:picMkLst>
        </pc:picChg>
      </pc:sldChg>
      <pc:sldChg chg="addSp modSp mod">
        <pc:chgData name="Keren Ayali" userId="2e531c223af49fba" providerId="LiveId" clId="{8F0DB82C-9418-4540-AAF2-A3A5624EFA67}" dt="2023-11-22T07:33:16.162" v="198" actId="1076"/>
        <pc:sldMkLst>
          <pc:docMk/>
          <pc:sldMk cId="13573491" sldId="270"/>
        </pc:sldMkLst>
        <pc:spChg chg="mod">
          <ac:chgData name="Keren Ayali" userId="2e531c223af49fba" providerId="LiveId" clId="{8F0DB82C-9418-4540-AAF2-A3A5624EFA67}" dt="2023-11-22T07:33:16.162" v="198" actId="1076"/>
          <ac:spMkLst>
            <pc:docMk/>
            <pc:sldMk cId="13573491" sldId="270"/>
            <ac:spMk id="2" creationId="{08350AE6-25E0-D80D-481E-D94648539433}"/>
          </ac:spMkLst>
        </pc:spChg>
        <pc:spChg chg="mod">
          <ac:chgData name="Keren Ayali" userId="2e531c223af49fba" providerId="LiveId" clId="{8F0DB82C-9418-4540-AAF2-A3A5624EFA67}" dt="2023-11-22T07:33:05.085" v="193" actId="1076"/>
          <ac:spMkLst>
            <pc:docMk/>
            <pc:sldMk cId="13573491" sldId="270"/>
            <ac:spMk id="3" creationId="{E902EE6F-3582-6A52-5346-8A257F89B2BA}"/>
          </ac:spMkLst>
        </pc:spChg>
        <pc:picChg chg="add mod">
          <ac:chgData name="Keren Ayali" userId="2e531c223af49fba" providerId="LiveId" clId="{8F0DB82C-9418-4540-AAF2-A3A5624EFA67}" dt="2023-11-22T07:33:12.850" v="197" actId="1076"/>
          <ac:picMkLst>
            <pc:docMk/>
            <pc:sldMk cId="13573491" sldId="270"/>
            <ac:picMk id="5" creationId="{4FD3A918-5406-AD6D-C1CC-A707A092F8F2}"/>
          </ac:picMkLst>
        </pc:picChg>
      </pc:sldChg>
      <pc:sldChg chg="addSp delSp modSp mod">
        <pc:chgData name="Keren Ayali" userId="2e531c223af49fba" providerId="LiveId" clId="{8F0DB82C-9418-4540-AAF2-A3A5624EFA67}" dt="2023-11-22T07:36:06.253" v="232" actId="14100"/>
        <pc:sldMkLst>
          <pc:docMk/>
          <pc:sldMk cId="2856116104" sldId="271"/>
        </pc:sldMkLst>
        <pc:spChg chg="mod">
          <ac:chgData name="Keren Ayali" userId="2e531c223af49fba" providerId="LiveId" clId="{8F0DB82C-9418-4540-AAF2-A3A5624EFA67}" dt="2023-11-22T07:36:06.253" v="232" actId="14100"/>
          <ac:spMkLst>
            <pc:docMk/>
            <pc:sldMk cId="2856116104" sldId="271"/>
            <ac:spMk id="4" creationId="{F14EF5BE-63C9-AF73-77A5-99F7FBE116F7}"/>
          </ac:spMkLst>
        </pc:spChg>
        <pc:picChg chg="add mod">
          <ac:chgData name="Keren Ayali" userId="2e531c223af49fba" providerId="LiveId" clId="{8F0DB82C-9418-4540-AAF2-A3A5624EFA67}" dt="2023-11-22T07:35:16.349" v="204" actId="1076"/>
          <ac:picMkLst>
            <pc:docMk/>
            <pc:sldMk cId="2856116104" sldId="271"/>
            <ac:picMk id="2" creationId="{025C2E85-F214-232D-418F-CD77412837E2}"/>
          </ac:picMkLst>
        </pc:picChg>
        <pc:picChg chg="del">
          <ac:chgData name="Keren Ayali" userId="2e531c223af49fba" providerId="LiveId" clId="{8F0DB82C-9418-4540-AAF2-A3A5624EFA67}" dt="2023-11-22T07:30:20.057" v="176" actId="478"/>
          <ac:picMkLst>
            <pc:docMk/>
            <pc:sldMk cId="2856116104" sldId="271"/>
            <ac:picMk id="3" creationId="{4C36B1C5-96DD-F4DA-03AC-DB1328F0E3DA}"/>
          </ac:picMkLst>
        </pc:picChg>
        <pc:picChg chg="add del mod">
          <ac:chgData name="Keren Ayali" userId="2e531c223af49fba" providerId="LiveId" clId="{8F0DB82C-9418-4540-AAF2-A3A5624EFA67}" dt="2023-11-22T07:34:27.331" v="201" actId="478"/>
          <ac:picMkLst>
            <pc:docMk/>
            <pc:sldMk cId="2856116104" sldId="271"/>
            <ac:picMk id="6" creationId="{935AF16F-D9BC-646D-0B20-A688FED6FB3B}"/>
          </ac:picMkLst>
        </pc:picChg>
      </pc:sldChg>
      <pc:sldChg chg="addSp delSp modSp mod delAnim modAnim modNotesTx">
        <pc:chgData name="Keren Ayali" userId="2e531c223af49fba" providerId="LiveId" clId="{8F0DB82C-9418-4540-AAF2-A3A5624EFA67}" dt="2023-11-22T08:36:42.437" v="238"/>
        <pc:sldMkLst>
          <pc:docMk/>
          <pc:sldMk cId="1887361807" sldId="273"/>
        </pc:sldMkLst>
        <pc:spChg chg="del">
          <ac:chgData name="Keren Ayali" userId="2e531c223af49fba" providerId="LiveId" clId="{8F0DB82C-9418-4540-AAF2-A3A5624EFA67}" dt="2023-11-22T07:26:16.894" v="146" actId="21"/>
          <ac:spMkLst>
            <pc:docMk/>
            <pc:sldMk cId="1887361807" sldId="273"/>
            <ac:spMk id="3" creationId="{9CC301BE-E29F-EA94-6395-3F848FF49479}"/>
          </ac:spMkLst>
        </pc:spChg>
        <pc:spChg chg="add del mod">
          <ac:chgData name="Keren Ayali" userId="2e531c223af49fba" providerId="LiveId" clId="{8F0DB82C-9418-4540-AAF2-A3A5624EFA67}" dt="2023-11-22T07:15:51.246" v="73" actId="478"/>
          <ac:spMkLst>
            <pc:docMk/>
            <pc:sldMk cId="1887361807" sldId="273"/>
            <ac:spMk id="6" creationId="{78A66F5C-6AA4-0914-F6F4-EDF3EACAAB4D}"/>
          </ac:spMkLst>
        </pc:spChg>
        <pc:spChg chg="add del mod">
          <ac:chgData name="Keren Ayali" userId="2e531c223af49fba" providerId="LiveId" clId="{8F0DB82C-9418-4540-AAF2-A3A5624EFA67}" dt="2023-11-22T07:16:15.078" v="77" actId="478"/>
          <ac:spMkLst>
            <pc:docMk/>
            <pc:sldMk cId="1887361807" sldId="273"/>
            <ac:spMk id="9" creationId="{96C72ECC-44FA-2BE0-3510-761E279483CD}"/>
          </ac:spMkLst>
        </pc:spChg>
        <pc:spChg chg="add mod">
          <ac:chgData name="Keren Ayali" userId="2e531c223af49fba" providerId="LiveId" clId="{8F0DB82C-9418-4540-AAF2-A3A5624EFA67}" dt="2023-11-22T08:36:01.635" v="237" actId="1076"/>
          <ac:spMkLst>
            <pc:docMk/>
            <pc:sldMk cId="1887361807" sldId="273"/>
            <ac:spMk id="11" creationId="{239C48E1-5BA7-6FF9-1AB3-8E6987A5E0C1}"/>
          </ac:spMkLst>
        </pc:spChg>
        <pc:spChg chg="add del">
          <ac:chgData name="Keren Ayali" userId="2e531c223af49fba" providerId="LiveId" clId="{8F0DB82C-9418-4540-AAF2-A3A5624EFA67}" dt="2023-11-22T07:25:39.248" v="119" actId="22"/>
          <ac:spMkLst>
            <pc:docMk/>
            <pc:sldMk cId="1887361807" sldId="273"/>
            <ac:spMk id="13" creationId="{257AEB37-BB1A-6867-E58F-9F8901F81AA7}"/>
          </ac:spMkLst>
        </pc:spChg>
        <pc:spChg chg="add mod">
          <ac:chgData name="Keren Ayali" userId="2e531c223af49fba" providerId="LiveId" clId="{8F0DB82C-9418-4540-AAF2-A3A5624EFA67}" dt="2023-11-22T07:27:22.965" v="170" actId="1076"/>
          <ac:spMkLst>
            <pc:docMk/>
            <pc:sldMk cId="1887361807" sldId="273"/>
            <ac:spMk id="14" creationId="{4BC8E13F-6FA4-1F22-A906-AFC622BA129D}"/>
          </ac:spMkLst>
        </pc:spChg>
        <pc:picChg chg="add del mod">
          <ac:chgData name="Keren Ayali" userId="2e531c223af49fba" providerId="LiveId" clId="{8F0DB82C-9418-4540-AAF2-A3A5624EFA67}" dt="2023-11-22T08:35:52.588" v="233" actId="478"/>
          <ac:picMkLst>
            <pc:docMk/>
            <pc:sldMk cId="1887361807" sldId="273"/>
            <ac:picMk id="2" creationId="{0DD9522D-475A-5335-E1C5-8D37D5A91C5C}"/>
          </ac:picMkLst>
        </pc:picChg>
        <pc:picChg chg="del">
          <ac:chgData name="Keren Ayali" userId="2e531c223af49fba" providerId="LiveId" clId="{8F0DB82C-9418-4540-AAF2-A3A5624EFA67}" dt="2023-11-22T07:08:59.463" v="0" actId="478"/>
          <ac:picMkLst>
            <pc:docMk/>
            <pc:sldMk cId="1887361807" sldId="273"/>
            <ac:picMk id="4" creationId="{3B0093FF-52E1-4807-9C65-A07B2AB8DA4A}"/>
          </ac:picMkLst>
        </pc:picChg>
        <pc:picChg chg="add mod">
          <ac:chgData name="Keren Ayali" userId="2e531c223af49fba" providerId="LiveId" clId="{8F0DB82C-9418-4540-AAF2-A3A5624EFA67}" dt="2023-11-22T08:36:42.437" v="238"/>
          <ac:picMkLst>
            <pc:docMk/>
            <pc:sldMk cId="1887361807" sldId="273"/>
            <ac:picMk id="4" creationId="{97A74F2D-F683-BEE7-E394-0226EE2CC492}"/>
          </ac:picMkLst>
        </pc:picChg>
        <pc:picChg chg="del mod">
          <ac:chgData name="Keren Ayali" userId="2e531c223af49fba" providerId="LiveId" clId="{8F0DB82C-9418-4540-AAF2-A3A5624EFA67}" dt="2023-11-22T07:27:00.311" v="165" actId="478"/>
          <ac:picMkLst>
            <pc:docMk/>
            <pc:sldMk cId="1887361807" sldId="273"/>
            <ac:picMk id="8" creationId="{AD3C219C-F546-553D-C7F5-13264AF2FD56}"/>
          </ac:picMkLst>
        </pc:picChg>
      </pc:sldChg>
      <pc:sldChg chg="modSp mod">
        <pc:chgData name="Keren Ayali" userId="2e531c223af49fba" providerId="LiveId" clId="{8F0DB82C-9418-4540-AAF2-A3A5624EFA67}" dt="2023-11-22T07:17:45.298" v="91" actId="27636"/>
        <pc:sldMkLst>
          <pc:docMk/>
          <pc:sldMk cId="4152866279" sldId="274"/>
        </pc:sldMkLst>
        <pc:spChg chg="mod">
          <ac:chgData name="Keren Ayali" userId="2e531c223af49fba" providerId="LiveId" clId="{8F0DB82C-9418-4540-AAF2-A3A5624EFA67}" dt="2023-11-22T07:17:45.298" v="91" actId="27636"/>
          <ac:spMkLst>
            <pc:docMk/>
            <pc:sldMk cId="4152866279" sldId="274"/>
            <ac:spMk id="3" creationId="{E902EE6F-3582-6A52-5346-8A257F89B2BA}"/>
          </ac:spMkLst>
        </pc:spChg>
      </pc:sldChg>
      <pc:sldChg chg="addSp delSp modSp add mod modNotesTx">
        <pc:chgData name="Keren Ayali" userId="2e531c223af49fba" providerId="LiveId" clId="{8F0DB82C-9418-4540-AAF2-A3A5624EFA67}" dt="2023-11-24T15:29:09.810" v="239" actId="20577"/>
        <pc:sldMkLst>
          <pc:docMk/>
          <pc:sldMk cId="1577571673" sldId="275"/>
        </pc:sldMkLst>
        <pc:spChg chg="add mod">
          <ac:chgData name="Keren Ayali" userId="2e531c223af49fba" providerId="LiveId" clId="{8F0DB82C-9418-4540-AAF2-A3A5624EFA67}" dt="2023-11-24T15:29:09.810" v="239" actId="20577"/>
          <ac:spMkLst>
            <pc:docMk/>
            <pc:sldMk cId="1577571673" sldId="275"/>
            <ac:spMk id="2" creationId="{39AD4BB4-0FDC-EA58-D265-1A0BEB1BF1CB}"/>
          </ac:spMkLst>
        </pc:spChg>
        <pc:grpChg chg="del">
          <ac:chgData name="Keren Ayali" userId="2e531c223af49fba" providerId="LiveId" clId="{8F0DB82C-9418-4540-AAF2-A3A5624EFA67}" dt="2023-11-22T07:10:02.545" v="5" actId="478"/>
          <ac:grpSpMkLst>
            <pc:docMk/>
            <pc:sldMk cId="1577571673" sldId="275"/>
            <ac:grpSpMk id="6" creationId="{164DD8EF-DD0B-E65F-6541-7DD15BAC3D14}"/>
          </ac:grpSpMkLst>
        </pc:grpChg>
        <pc:picChg chg="add mod">
          <ac:chgData name="Keren Ayali" userId="2e531c223af49fba" providerId="LiveId" clId="{8F0DB82C-9418-4540-AAF2-A3A5624EFA67}" dt="2023-11-22T07:18:08.748" v="92" actId="1076"/>
          <ac:picMkLst>
            <pc:docMk/>
            <pc:sldMk cId="1577571673" sldId="275"/>
            <ac:picMk id="7" creationId="{CB6DB591-1A36-8A0E-3EA2-EDF13BB8C81A}"/>
          </ac:picMkLst>
        </pc:picChg>
      </pc:sldChg>
      <pc:sldChg chg="addSp modSp add del mod setBg">
        <pc:chgData name="Keren Ayali" userId="2e531c223af49fba" providerId="LiveId" clId="{8F0DB82C-9418-4540-AAF2-A3A5624EFA67}" dt="2023-11-22T07:30:56.887" v="185" actId="47"/>
        <pc:sldMkLst>
          <pc:docMk/>
          <pc:sldMk cId="1196811971" sldId="276"/>
        </pc:sldMkLst>
        <pc:spChg chg="mod">
          <ac:chgData name="Keren Ayali" userId="2e531c223af49fba" providerId="LiveId" clId="{8F0DB82C-9418-4540-AAF2-A3A5624EFA67}" dt="2023-11-22T07:29:55.162" v="174" actId="26606"/>
          <ac:spMkLst>
            <pc:docMk/>
            <pc:sldMk cId="1196811971" sldId="276"/>
            <ac:spMk id="4" creationId="{F14EF5BE-63C9-AF73-77A5-99F7FBE116F7}"/>
          </ac:spMkLst>
        </pc:spChg>
        <pc:spChg chg="add">
          <ac:chgData name="Keren Ayali" userId="2e531c223af49fba" providerId="LiveId" clId="{8F0DB82C-9418-4540-AAF2-A3A5624EFA67}" dt="2023-11-22T07:29:55.162" v="174" actId="26606"/>
          <ac:spMkLst>
            <pc:docMk/>
            <pc:sldMk cId="1196811971" sldId="276"/>
            <ac:spMk id="9" creationId="{D4771268-CB57-404A-9271-370EB28F6090}"/>
          </ac:spMkLst>
        </pc:spChg>
        <pc:picChg chg="mod">
          <ac:chgData name="Keren Ayali" userId="2e531c223af49fba" providerId="LiveId" clId="{8F0DB82C-9418-4540-AAF2-A3A5624EFA67}" dt="2023-11-22T07:29:55.162" v="174" actId="26606"/>
          <ac:picMkLst>
            <pc:docMk/>
            <pc:sldMk cId="1196811971" sldId="276"/>
            <ac:picMk id="2" creationId="{C548BFA8-F87F-1B32-49C6-8451BA3317B5}"/>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990C7E0-D53F-4AAD-86B9-DCC9B958A6F0}" type="doc">
      <dgm:prSet loTypeId="urn:microsoft.com/office/officeart/2005/8/layout/default" loCatId="list" qsTypeId="urn:microsoft.com/office/officeart/2005/8/quickstyle/simple1" qsCatId="simple" csTypeId="urn:microsoft.com/office/officeart/2005/8/colors/accent1_2" csCatId="accent1" phldr="1"/>
      <dgm:spPr/>
      <dgm:t>
        <a:bodyPr/>
        <a:lstStyle/>
        <a:p>
          <a:pPr rtl="1"/>
          <a:endParaRPr lang="he-IL"/>
        </a:p>
      </dgm:t>
    </dgm:pt>
    <dgm:pt modelId="{2EB39C2C-2BF6-4392-BA4B-F45A5CB4AF77}">
      <dgm:prSet custT="1"/>
      <dgm:spPr>
        <a:solidFill>
          <a:schemeClr val="tx1"/>
        </a:solidFill>
      </dgm:spPr>
      <dgm:t>
        <a:bodyPr/>
        <a:lstStyle/>
        <a:p>
          <a:pPr rtl="1"/>
          <a:r>
            <a:rPr lang="he-IL" sz="2400" b="1" dirty="0"/>
            <a:t>העלאת המודעות של בנים וגברים לאחריותם במניעת אלימות כלפי נשים.</a:t>
          </a:r>
        </a:p>
      </dgm:t>
    </dgm:pt>
    <dgm:pt modelId="{BAB2D9D6-3A64-412D-9E40-ABB5D2B7D1F5}" type="parTrans" cxnId="{30CC7F1C-780B-4A0B-852F-298F8285AE34}">
      <dgm:prSet/>
      <dgm:spPr/>
      <dgm:t>
        <a:bodyPr/>
        <a:lstStyle/>
        <a:p>
          <a:pPr rtl="1"/>
          <a:endParaRPr lang="he-IL"/>
        </a:p>
      </dgm:t>
    </dgm:pt>
    <dgm:pt modelId="{3E73CD5D-D5E0-4BFB-82C2-8B979EFEE3FB}" type="sibTrans" cxnId="{30CC7F1C-780B-4A0B-852F-298F8285AE34}">
      <dgm:prSet/>
      <dgm:spPr/>
      <dgm:t>
        <a:bodyPr/>
        <a:lstStyle/>
        <a:p>
          <a:pPr rtl="1"/>
          <a:endParaRPr lang="he-IL"/>
        </a:p>
      </dgm:t>
    </dgm:pt>
    <dgm:pt modelId="{FCA1B916-F6F6-4A15-B1F7-EB789757175E}">
      <dgm:prSet custT="1"/>
      <dgm:spPr>
        <a:solidFill>
          <a:schemeClr val="tx1"/>
        </a:solidFill>
      </dgm:spPr>
      <dgm:t>
        <a:bodyPr/>
        <a:lstStyle/>
        <a:p>
          <a:pPr rtl="1"/>
          <a:r>
            <a:rPr lang="he-IL" sz="2400" b="1"/>
            <a:t>פיתוח כלים ואסטרטגיות פרקטיות שבנים וגברים יכולים לנקוט כדי למנוע אלימות. </a:t>
          </a:r>
        </a:p>
      </dgm:t>
    </dgm:pt>
    <dgm:pt modelId="{CC8C7996-D9E4-41F6-A87A-8862F154E226}" type="parTrans" cxnId="{6A7B6455-E525-4AD0-9B83-491237F79410}">
      <dgm:prSet/>
      <dgm:spPr/>
      <dgm:t>
        <a:bodyPr/>
        <a:lstStyle/>
        <a:p>
          <a:pPr rtl="1"/>
          <a:endParaRPr lang="he-IL"/>
        </a:p>
      </dgm:t>
    </dgm:pt>
    <dgm:pt modelId="{FA935E8A-3D0A-42A0-B430-924A4F3A924D}" type="sibTrans" cxnId="{6A7B6455-E525-4AD0-9B83-491237F79410}">
      <dgm:prSet/>
      <dgm:spPr/>
      <dgm:t>
        <a:bodyPr/>
        <a:lstStyle/>
        <a:p>
          <a:pPr rtl="1"/>
          <a:endParaRPr lang="he-IL"/>
        </a:p>
      </dgm:t>
    </dgm:pt>
    <dgm:pt modelId="{DDBEB6FB-5F7B-483D-9C5B-1F28863127DB}">
      <dgm:prSet custT="1"/>
      <dgm:spPr>
        <a:solidFill>
          <a:schemeClr val="tx1"/>
        </a:solidFill>
      </dgm:spPr>
      <dgm:t>
        <a:bodyPr/>
        <a:lstStyle/>
        <a:p>
          <a:pPr rtl="1"/>
          <a:r>
            <a:rPr lang="he-IL" sz="2400" b="1" dirty="0"/>
            <a:t>קריאה לבנים ולגברים לפעולה אקטיבית לטובת שינוי חברתי.</a:t>
          </a:r>
        </a:p>
      </dgm:t>
    </dgm:pt>
    <dgm:pt modelId="{CBF33DBC-9257-41D7-BCDD-FB6A0E7E1A9C}" type="parTrans" cxnId="{24CA6E97-980D-45F3-84ED-4F473DDD6A87}">
      <dgm:prSet/>
      <dgm:spPr/>
      <dgm:t>
        <a:bodyPr/>
        <a:lstStyle/>
        <a:p>
          <a:pPr rtl="1"/>
          <a:endParaRPr lang="he-IL"/>
        </a:p>
      </dgm:t>
    </dgm:pt>
    <dgm:pt modelId="{2D7D93D9-9533-4FE3-A879-771244C34ADF}" type="sibTrans" cxnId="{24CA6E97-980D-45F3-84ED-4F473DDD6A87}">
      <dgm:prSet/>
      <dgm:spPr/>
      <dgm:t>
        <a:bodyPr/>
        <a:lstStyle/>
        <a:p>
          <a:pPr rtl="1"/>
          <a:endParaRPr lang="he-IL"/>
        </a:p>
      </dgm:t>
    </dgm:pt>
    <dgm:pt modelId="{698218F8-34D7-4237-9EE9-E1FF9C55560C}" type="pres">
      <dgm:prSet presAssocID="{8990C7E0-D53F-4AAD-86B9-DCC9B958A6F0}" presName="diagram" presStyleCnt="0">
        <dgm:presLayoutVars>
          <dgm:dir val="rev"/>
          <dgm:resizeHandles val="exact"/>
        </dgm:presLayoutVars>
      </dgm:prSet>
      <dgm:spPr/>
    </dgm:pt>
    <dgm:pt modelId="{D1D078B4-24E8-4DA2-8740-11552C7F7972}" type="pres">
      <dgm:prSet presAssocID="{2EB39C2C-2BF6-4392-BA4B-F45A5CB4AF77}" presName="node" presStyleLbl="node1" presStyleIdx="0" presStyleCnt="3">
        <dgm:presLayoutVars>
          <dgm:bulletEnabled val="1"/>
        </dgm:presLayoutVars>
      </dgm:prSet>
      <dgm:spPr/>
    </dgm:pt>
    <dgm:pt modelId="{F5AC45DA-1EEE-4D69-A876-9172079A8975}" type="pres">
      <dgm:prSet presAssocID="{3E73CD5D-D5E0-4BFB-82C2-8B979EFEE3FB}" presName="sibTrans" presStyleCnt="0"/>
      <dgm:spPr/>
    </dgm:pt>
    <dgm:pt modelId="{36D978F8-3FC4-4D89-929D-3BBF327B5DFE}" type="pres">
      <dgm:prSet presAssocID="{FCA1B916-F6F6-4A15-B1F7-EB789757175E}" presName="node" presStyleLbl="node1" presStyleIdx="1" presStyleCnt="3">
        <dgm:presLayoutVars>
          <dgm:bulletEnabled val="1"/>
        </dgm:presLayoutVars>
      </dgm:prSet>
      <dgm:spPr/>
    </dgm:pt>
    <dgm:pt modelId="{DC243606-3E67-4C81-8BEB-9E2CE4906AF7}" type="pres">
      <dgm:prSet presAssocID="{FA935E8A-3D0A-42A0-B430-924A4F3A924D}" presName="sibTrans" presStyleCnt="0"/>
      <dgm:spPr/>
    </dgm:pt>
    <dgm:pt modelId="{A838568F-262E-4B54-BB16-E13AF85A40E7}" type="pres">
      <dgm:prSet presAssocID="{DDBEB6FB-5F7B-483D-9C5B-1F28863127DB}" presName="node" presStyleLbl="node1" presStyleIdx="2" presStyleCnt="3">
        <dgm:presLayoutVars>
          <dgm:bulletEnabled val="1"/>
        </dgm:presLayoutVars>
      </dgm:prSet>
      <dgm:spPr/>
    </dgm:pt>
  </dgm:ptLst>
  <dgm:cxnLst>
    <dgm:cxn modelId="{30CC7F1C-780B-4A0B-852F-298F8285AE34}" srcId="{8990C7E0-D53F-4AAD-86B9-DCC9B958A6F0}" destId="{2EB39C2C-2BF6-4392-BA4B-F45A5CB4AF77}" srcOrd="0" destOrd="0" parTransId="{BAB2D9D6-3A64-412D-9E40-ABB5D2B7D1F5}" sibTransId="{3E73CD5D-D5E0-4BFB-82C2-8B979EFEE3FB}"/>
    <dgm:cxn modelId="{FFDEE326-2973-459C-9351-9FE33A440DB5}" type="presOf" srcId="{2EB39C2C-2BF6-4392-BA4B-F45A5CB4AF77}" destId="{D1D078B4-24E8-4DA2-8740-11552C7F7972}" srcOrd="0" destOrd="0" presId="urn:microsoft.com/office/officeart/2005/8/layout/default"/>
    <dgm:cxn modelId="{6A7B6455-E525-4AD0-9B83-491237F79410}" srcId="{8990C7E0-D53F-4AAD-86B9-DCC9B958A6F0}" destId="{FCA1B916-F6F6-4A15-B1F7-EB789757175E}" srcOrd="1" destOrd="0" parTransId="{CC8C7996-D9E4-41F6-A87A-8862F154E226}" sibTransId="{FA935E8A-3D0A-42A0-B430-924A4F3A924D}"/>
    <dgm:cxn modelId="{902DFD8C-19D3-4767-AE2D-33763F2D9127}" type="presOf" srcId="{DDBEB6FB-5F7B-483D-9C5B-1F28863127DB}" destId="{A838568F-262E-4B54-BB16-E13AF85A40E7}" srcOrd="0" destOrd="0" presId="urn:microsoft.com/office/officeart/2005/8/layout/default"/>
    <dgm:cxn modelId="{2FEBF18F-7376-4C7A-BFB7-B44DAE081403}" type="presOf" srcId="{FCA1B916-F6F6-4A15-B1F7-EB789757175E}" destId="{36D978F8-3FC4-4D89-929D-3BBF327B5DFE}" srcOrd="0" destOrd="0" presId="urn:microsoft.com/office/officeart/2005/8/layout/default"/>
    <dgm:cxn modelId="{24CA6E97-980D-45F3-84ED-4F473DDD6A87}" srcId="{8990C7E0-D53F-4AAD-86B9-DCC9B958A6F0}" destId="{DDBEB6FB-5F7B-483D-9C5B-1F28863127DB}" srcOrd="2" destOrd="0" parTransId="{CBF33DBC-9257-41D7-BCDD-FB6A0E7E1A9C}" sibTransId="{2D7D93D9-9533-4FE3-A879-771244C34ADF}"/>
    <dgm:cxn modelId="{38B169FE-B22D-4618-8418-0E33356ADA1B}" type="presOf" srcId="{8990C7E0-D53F-4AAD-86B9-DCC9B958A6F0}" destId="{698218F8-34D7-4237-9EE9-E1FF9C55560C}" srcOrd="0" destOrd="0" presId="urn:microsoft.com/office/officeart/2005/8/layout/default"/>
    <dgm:cxn modelId="{3D034060-234A-46FD-9044-8212DE4E4418}" type="presParOf" srcId="{698218F8-34D7-4237-9EE9-E1FF9C55560C}" destId="{D1D078B4-24E8-4DA2-8740-11552C7F7972}" srcOrd="0" destOrd="0" presId="urn:microsoft.com/office/officeart/2005/8/layout/default"/>
    <dgm:cxn modelId="{FFA7E676-C0D2-40A8-99CA-F7A231627E72}" type="presParOf" srcId="{698218F8-34D7-4237-9EE9-E1FF9C55560C}" destId="{F5AC45DA-1EEE-4D69-A876-9172079A8975}" srcOrd="1" destOrd="0" presId="urn:microsoft.com/office/officeart/2005/8/layout/default"/>
    <dgm:cxn modelId="{5DCE7D45-DC8B-4233-B86F-0B8CA57B7D3F}" type="presParOf" srcId="{698218F8-34D7-4237-9EE9-E1FF9C55560C}" destId="{36D978F8-3FC4-4D89-929D-3BBF327B5DFE}" srcOrd="2" destOrd="0" presId="urn:microsoft.com/office/officeart/2005/8/layout/default"/>
    <dgm:cxn modelId="{A8EA7739-5BAB-4B81-A248-B7272F4E4C2A}" type="presParOf" srcId="{698218F8-34D7-4237-9EE9-E1FF9C55560C}" destId="{DC243606-3E67-4C81-8BEB-9E2CE4906AF7}" srcOrd="3" destOrd="0" presId="urn:microsoft.com/office/officeart/2005/8/layout/default"/>
    <dgm:cxn modelId="{AE1F3075-88AE-4FF5-B8DD-1725B3C2423F}" type="presParOf" srcId="{698218F8-34D7-4237-9EE9-E1FF9C55560C}" destId="{A838568F-262E-4B54-BB16-E13AF85A40E7}"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D078B4-24E8-4DA2-8740-11552C7F7972}">
      <dsp:nvSpPr>
        <dsp:cNvPr id="0" name=""/>
        <dsp:cNvSpPr/>
      </dsp:nvSpPr>
      <dsp:spPr>
        <a:xfrm>
          <a:off x="3578083" y="63810"/>
          <a:ext cx="3252044" cy="1951226"/>
        </a:xfrm>
        <a:prstGeom prst="rect">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1">
            <a:lnSpc>
              <a:spcPct val="90000"/>
            </a:lnSpc>
            <a:spcBef>
              <a:spcPct val="0"/>
            </a:spcBef>
            <a:spcAft>
              <a:spcPct val="35000"/>
            </a:spcAft>
            <a:buNone/>
          </a:pPr>
          <a:r>
            <a:rPr lang="he-IL" sz="2400" b="1" kern="1200" dirty="0"/>
            <a:t>העלאת המודעות של בנים וגברים לאחריותם במניעת אלימות כלפי נשים.</a:t>
          </a:r>
        </a:p>
      </dsp:txBody>
      <dsp:txXfrm>
        <a:off x="3578083" y="63810"/>
        <a:ext cx="3252044" cy="1951226"/>
      </dsp:txXfrm>
    </dsp:sp>
    <dsp:sp modelId="{36D978F8-3FC4-4D89-929D-3BBF327B5DFE}">
      <dsp:nvSpPr>
        <dsp:cNvPr id="0" name=""/>
        <dsp:cNvSpPr/>
      </dsp:nvSpPr>
      <dsp:spPr>
        <a:xfrm>
          <a:off x="833" y="63810"/>
          <a:ext cx="3252044" cy="1951226"/>
        </a:xfrm>
        <a:prstGeom prst="rect">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1">
            <a:lnSpc>
              <a:spcPct val="90000"/>
            </a:lnSpc>
            <a:spcBef>
              <a:spcPct val="0"/>
            </a:spcBef>
            <a:spcAft>
              <a:spcPct val="35000"/>
            </a:spcAft>
            <a:buNone/>
          </a:pPr>
          <a:r>
            <a:rPr lang="he-IL" sz="2400" b="1" kern="1200"/>
            <a:t>פיתוח כלים ואסטרטגיות פרקטיות שבנים וגברים יכולים לנקוט כדי למנוע אלימות. </a:t>
          </a:r>
        </a:p>
      </dsp:txBody>
      <dsp:txXfrm>
        <a:off x="833" y="63810"/>
        <a:ext cx="3252044" cy="1951226"/>
      </dsp:txXfrm>
    </dsp:sp>
    <dsp:sp modelId="{A838568F-262E-4B54-BB16-E13AF85A40E7}">
      <dsp:nvSpPr>
        <dsp:cNvPr id="0" name=""/>
        <dsp:cNvSpPr/>
      </dsp:nvSpPr>
      <dsp:spPr>
        <a:xfrm>
          <a:off x="1789458" y="2340242"/>
          <a:ext cx="3252044" cy="1951226"/>
        </a:xfrm>
        <a:prstGeom prst="rect">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1">
            <a:lnSpc>
              <a:spcPct val="90000"/>
            </a:lnSpc>
            <a:spcBef>
              <a:spcPct val="0"/>
            </a:spcBef>
            <a:spcAft>
              <a:spcPct val="35000"/>
            </a:spcAft>
            <a:buNone/>
          </a:pPr>
          <a:r>
            <a:rPr lang="he-IL" sz="2400" b="1" kern="1200" dirty="0"/>
            <a:t>קריאה לבנים ולגברים לפעולה אקטיבית לטובת שינוי חברתי.</a:t>
          </a:r>
        </a:p>
      </dsp:txBody>
      <dsp:txXfrm>
        <a:off x="1789458" y="2340242"/>
        <a:ext cx="3252044" cy="1951226"/>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0ACB8A51-8A96-4DC4-BEE5-0D82121AFCD6}" type="datetimeFigureOut">
              <a:rPr lang="he-IL" smtClean="0"/>
              <a:t>י"א/כסלו/תשפ"ד</a:t>
            </a:fld>
            <a:endParaRPr lang="he-IL"/>
          </a:p>
        </p:txBody>
      </p:sp>
      <p:sp>
        <p:nvSpPr>
          <p:cNvPr id="4" name="מציין מיקום של תמונת שקופית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6" name="מציין מיקום של כותרת תחתונה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FF6245F9-3BEB-49D4-9DBE-14F69624D124}" type="slidenum">
              <a:rPr lang="he-IL" smtClean="0"/>
              <a:t>‹#›</a:t>
            </a:fld>
            <a:endParaRPr lang="he-IL"/>
          </a:p>
        </p:txBody>
      </p:sp>
    </p:spTree>
    <p:extLst>
      <p:ext uri="{BB962C8B-B14F-4D97-AF65-F5344CB8AC3E}">
        <p14:creationId xmlns:p14="http://schemas.microsoft.com/office/powerpoint/2010/main" val="3876653801"/>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view.genial.ly/6366b43b3c26eb00112c9f5a"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view.genial.ly/6366b43b3c26eb00112c9f5a"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ynet.co.il/news/article/b1ng711oep"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5"/>
          </p:nvPr>
        </p:nvSpPr>
        <p:spPr/>
        <p:txBody>
          <a:bodyPr/>
          <a:lstStyle/>
          <a:p>
            <a:fld id="{FF6245F9-3BEB-49D4-9DBE-14F69624D124}" type="slidenum">
              <a:rPr lang="he-IL" smtClean="0"/>
              <a:t>4</a:t>
            </a:fld>
            <a:endParaRPr lang="he-IL"/>
          </a:p>
        </p:txBody>
      </p:sp>
    </p:spTree>
    <p:extLst>
      <p:ext uri="{BB962C8B-B14F-4D97-AF65-F5344CB8AC3E}">
        <p14:creationId xmlns:p14="http://schemas.microsoft.com/office/powerpoint/2010/main" val="15604476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sz="1800" dirty="0">
                <a:solidFill>
                  <a:srgbClr val="131313"/>
                </a:solidFill>
                <a:effectLst/>
                <a:latin typeface="Roboto" panose="02000000000000000000" pitchFamily="2" charset="0"/>
                <a:ea typeface="Calibri" panose="020F0502020204030204" pitchFamily="34" charset="0"/>
                <a:cs typeface="Arial" panose="020B0604020202020204" pitchFamily="34" charset="0"/>
              </a:rPr>
              <a:t>קמפיין וידאו שמטרתו לגרום לגברים לדבר עם דמות נשית משמעותית בחייהם, על מנת שישמעו מנשים מה הן עברו ונאלצות לעבור בכל הקשור לאלימות מינית והטרדות מיניות</a:t>
            </a:r>
            <a:r>
              <a:rPr lang="en-US" sz="1800" dirty="0">
                <a:solidFill>
                  <a:srgbClr val="131313"/>
                </a:solidFill>
                <a:effectLst/>
                <a:latin typeface="Roboto" panose="02000000000000000000" pitchFamily="2" charset="0"/>
                <a:ea typeface="Calibri" panose="020F0502020204030204" pitchFamily="34" charset="0"/>
                <a:cs typeface="Arial" panose="020B0604020202020204" pitchFamily="34" charset="0"/>
              </a:rPr>
              <a:t>. </a:t>
            </a:r>
            <a:r>
              <a:rPr lang="he-IL" sz="1800" dirty="0">
                <a:solidFill>
                  <a:srgbClr val="131313"/>
                </a:solidFill>
                <a:effectLst/>
                <a:latin typeface="Roboto" panose="02000000000000000000" pitchFamily="2" charset="0"/>
                <a:ea typeface="Calibri" panose="020F0502020204030204" pitchFamily="34" charset="0"/>
                <a:cs typeface="Arial" panose="020B0604020202020204" pitchFamily="34" charset="0"/>
              </a:rPr>
              <a:t>הפרויקט הופק במסגרת יוזמה עצמאית והתנדבותית "זו בעיה שלי</a:t>
            </a:r>
            <a:r>
              <a:rPr lang="en-US" sz="1800" dirty="0">
                <a:solidFill>
                  <a:srgbClr val="131313"/>
                </a:solidFill>
                <a:effectLst/>
                <a:latin typeface="Roboto" panose="02000000000000000000" pitchFamily="2" charset="0"/>
                <a:ea typeface="Calibri" panose="020F0502020204030204" pitchFamily="34" charset="0"/>
                <a:cs typeface="Arial" panose="020B0604020202020204" pitchFamily="34" charset="0"/>
              </a:rPr>
              <a:t>".</a:t>
            </a:r>
            <a:br>
              <a:rPr lang="he-IL" sz="1800" dirty="0">
                <a:effectLst/>
                <a:latin typeface="Calibri" panose="020F0502020204030204" pitchFamily="34" charset="0"/>
                <a:ea typeface="Calibri" panose="020F0502020204030204" pitchFamily="34" charset="0"/>
                <a:cs typeface="Arial" panose="020B0604020202020204" pitchFamily="34" charset="0"/>
              </a:rPr>
            </a:br>
            <a:endParaRPr lang="he-IL" dirty="0"/>
          </a:p>
        </p:txBody>
      </p:sp>
      <p:sp>
        <p:nvSpPr>
          <p:cNvPr id="4" name="מציין מיקום של מספר שקופית 3"/>
          <p:cNvSpPr>
            <a:spLocks noGrp="1"/>
          </p:cNvSpPr>
          <p:nvPr>
            <p:ph type="sldNum" sz="quarter" idx="5"/>
          </p:nvPr>
        </p:nvSpPr>
        <p:spPr/>
        <p:txBody>
          <a:bodyPr/>
          <a:lstStyle/>
          <a:p>
            <a:fld id="{FF6245F9-3BEB-49D4-9DBE-14F69624D124}" type="slidenum">
              <a:rPr lang="he-IL" smtClean="0"/>
              <a:t>16</a:t>
            </a:fld>
            <a:endParaRPr lang="he-IL"/>
          </a:p>
        </p:txBody>
      </p:sp>
    </p:spTree>
    <p:extLst>
      <p:ext uri="{BB962C8B-B14F-4D97-AF65-F5344CB8AC3E}">
        <p14:creationId xmlns:p14="http://schemas.microsoft.com/office/powerpoint/2010/main" val="190816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en-US" dirty="0"/>
              <a:t>https://www.itsmyproblem.org/israel</a:t>
            </a:r>
            <a:endParaRPr lang="he-IL" dirty="0"/>
          </a:p>
        </p:txBody>
      </p:sp>
      <p:sp>
        <p:nvSpPr>
          <p:cNvPr id="4" name="מציין מיקום של מספר שקופית 3"/>
          <p:cNvSpPr>
            <a:spLocks noGrp="1"/>
          </p:cNvSpPr>
          <p:nvPr>
            <p:ph type="sldNum" sz="quarter" idx="5"/>
          </p:nvPr>
        </p:nvSpPr>
        <p:spPr/>
        <p:txBody>
          <a:bodyPr/>
          <a:lstStyle/>
          <a:p>
            <a:fld id="{FF6245F9-3BEB-49D4-9DBE-14F69624D124}" type="slidenum">
              <a:rPr lang="he-IL" smtClean="0"/>
              <a:t>17</a:t>
            </a:fld>
            <a:endParaRPr lang="he-IL"/>
          </a:p>
        </p:txBody>
      </p:sp>
    </p:spTree>
    <p:extLst>
      <p:ext uri="{BB962C8B-B14F-4D97-AF65-F5344CB8AC3E}">
        <p14:creationId xmlns:p14="http://schemas.microsoft.com/office/powerpoint/2010/main" val="23381166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5"/>
          </p:nvPr>
        </p:nvSpPr>
        <p:spPr/>
        <p:txBody>
          <a:bodyPr/>
          <a:lstStyle/>
          <a:p>
            <a:fld id="{FF6245F9-3BEB-49D4-9DBE-14F69624D124}" type="slidenum">
              <a:rPr lang="he-IL" smtClean="0"/>
              <a:t>20</a:t>
            </a:fld>
            <a:endParaRPr lang="he-IL"/>
          </a:p>
        </p:txBody>
      </p:sp>
    </p:spTree>
    <p:extLst>
      <p:ext uri="{BB962C8B-B14F-4D97-AF65-F5344CB8AC3E}">
        <p14:creationId xmlns:p14="http://schemas.microsoft.com/office/powerpoint/2010/main" val="688651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rtl="1">
              <a:lnSpc>
                <a:spcPct val="107000"/>
              </a:lnSpc>
              <a:spcAft>
                <a:spcPts val="800"/>
              </a:spcAft>
            </a:pPr>
            <a:r>
              <a:rPr lang="he-IL" sz="1800" dirty="0">
                <a:effectLst/>
                <a:latin typeface="Calibri" panose="020F0502020204030204" pitchFamily="34" charset="0"/>
                <a:ea typeface="Calibri" panose="020F0502020204030204" pitchFamily="34" charset="0"/>
                <a:cs typeface="Arial" panose="020B0604020202020204" pitchFamily="34" charset="0"/>
              </a:rPr>
              <a:t>על פי ההערכות בעולם כמעט 1 מכל 3 נשים ספגה אלימות פיסית ו/או מינית של בני זוג</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he-IL" sz="1800" dirty="0">
                <a:effectLst/>
                <a:latin typeface="Calibri" panose="020F0502020204030204" pitchFamily="34" charset="0"/>
                <a:ea typeface="Calibri" panose="020F0502020204030204" pitchFamily="34" charset="0"/>
                <a:cs typeface="Arial" panose="020B0604020202020204" pitchFamily="34" charset="0"/>
              </a:rPr>
              <a:t>אלימות מינית לא של בני זוג 1 מתוך 1</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he-IL" sz="1800" dirty="0">
                <a:effectLst/>
                <a:latin typeface="Calibri" panose="020F0502020204030204" pitchFamily="34" charset="0"/>
                <a:ea typeface="Calibri" panose="020F0502020204030204" pitchFamily="34" charset="0"/>
                <a:cs typeface="Arial" panose="020B0604020202020204" pitchFamily="34" charset="0"/>
              </a:rPr>
              <a:t>(30% מהנשים בגילאי 15 ומעלה)</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he-IL" sz="1800" dirty="0">
                <a:effectLst/>
                <a:latin typeface="Calibri" panose="020F0502020204030204" pitchFamily="34" charset="0"/>
                <a:ea typeface="Calibri" panose="020F0502020204030204" pitchFamily="34" charset="0"/>
                <a:cs typeface="Arial" panose="020B0604020202020204" pitchFamily="34" charset="0"/>
              </a:rPr>
              <a:t>יותר מ- 640 מיליון נשים בנות 15 ומעלה היו נתונות לאלימות משותפים/בני זוג אינטימיים – רוב האלימות נגד נשים מתבצעת על ידי בעלים בהווה או לשעבר או בני זוג אינטימיים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he-IL" sz="1800" dirty="0">
                <a:effectLst/>
                <a:latin typeface="Calibri" panose="020F0502020204030204" pitchFamily="34" charset="0"/>
                <a:ea typeface="Calibri" panose="020F0502020204030204" pitchFamily="34" charset="0"/>
                <a:cs typeface="Arial" panose="020B0604020202020204" pitchFamily="34" charset="0"/>
              </a:rPr>
              <a:t>24% מהנערות מבין אלו שהיו במערכת יחסים חוותה אלימות פיזית – כמעט 1 מכל 4 נערות מתבגרות</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he-IL" sz="1800" dirty="0">
                <a:effectLst/>
                <a:latin typeface="Calibri" panose="020F0502020204030204" pitchFamily="34" charset="0"/>
                <a:ea typeface="Calibri" panose="020F0502020204030204" pitchFamily="34" charset="0"/>
                <a:cs typeface="Arial" panose="020B0604020202020204" pitchFamily="34" charset="0"/>
              </a:rPr>
              <a:t>בעולם כל 11 דקות אישה או נערה/ילדה נהרגות בבית שלהן</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endParaRPr lang="he-IL" dirty="0"/>
          </a:p>
        </p:txBody>
      </p:sp>
      <p:sp>
        <p:nvSpPr>
          <p:cNvPr id="4" name="מציין מיקום של מספר שקופית 3"/>
          <p:cNvSpPr>
            <a:spLocks noGrp="1"/>
          </p:cNvSpPr>
          <p:nvPr>
            <p:ph type="sldNum" sz="quarter" idx="5"/>
          </p:nvPr>
        </p:nvSpPr>
        <p:spPr/>
        <p:txBody>
          <a:bodyPr/>
          <a:lstStyle/>
          <a:p>
            <a:fld id="{FF6245F9-3BEB-49D4-9DBE-14F69624D124}" type="slidenum">
              <a:rPr lang="he-IL" smtClean="0"/>
              <a:t>5</a:t>
            </a:fld>
            <a:endParaRPr lang="he-IL"/>
          </a:p>
        </p:txBody>
      </p:sp>
    </p:spTree>
    <p:extLst>
      <p:ext uri="{BB962C8B-B14F-4D97-AF65-F5344CB8AC3E}">
        <p14:creationId xmlns:p14="http://schemas.microsoft.com/office/powerpoint/2010/main" val="27495636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en-US" sz="1200" dirty="0">
                <a:hlinkClick r:id="rId3"/>
              </a:rPr>
              <a:t>https://view.genial.ly/6366b43b3c26eb00112c9f5a</a:t>
            </a:r>
            <a:endParaRPr lang="en-US" sz="1200" dirty="0"/>
          </a:p>
          <a:p>
            <a:endParaRPr lang="he-IL" dirty="0"/>
          </a:p>
        </p:txBody>
      </p:sp>
      <p:sp>
        <p:nvSpPr>
          <p:cNvPr id="4" name="מציין מיקום של מספר שקופית 3"/>
          <p:cNvSpPr>
            <a:spLocks noGrp="1"/>
          </p:cNvSpPr>
          <p:nvPr>
            <p:ph type="sldNum" sz="quarter" idx="5"/>
          </p:nvPr>
        </p:nvSpPr>
        <p:spPr/>
        <p:txBody>
          <a:bodyPr/>
          <a:lstStyle/>
          <a:p>
            <a:fld id="{FF6245F9-3BEB-49D4-9DBE-14F69624D124}" type="slidenum">
              <a:rPr lang="he-IL" smtClean="0"/>
              <a:t>6</a:t>
            </a:fld>
            <a:endParaRPr lang="he-IL"/>
          </a:p>
        </p:txBody>
      </p:sp>
    </p:spTree>
    <p:extLst>
      <p:ext uri="{BB962C8B-B14F-4D97-AF65-F5344CB8AC3E}">
        <p14:creationId xmlns:p14="http://schemas.microsoft.com/office/powerpoint/2010/main" val="22495927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en-US" sz="1200" dirty="0">
                <a:hlinkClick r:id="rId3"/>
              </a:rPr>
              <a:t>https://view.genial.ly/6366b43b3c26eb00112c9f5a</a:t>
            </a:r>
            <a:endParaRPr lang="en-US" sz="1200" dirty="0"/>
          </a:p>
          <a:p>
            <a:endParaRPr lang="he-IL" dirty="0"/>
          </a:p>
        </p:txBody>
      </p:sp>
      <p:sp>
        <p:nvSpPr>
          <p:cNvPr id="4" name="מציין מיקום של מספר שקופית 3"/>
          <p:cNvSpPr>
            <a:spLocks noGrp="1"/>
          </p:cNvSpPr>
          <p:nvPr>
            <p:ph type="sldNum" sz="quarter" idx="5"/>
          </p:nvPr>
        </p:nvSpPr>
        <p:spPr/>
        <p:txBody>
          <a:bodyPr/>
          <a:lstStyle/>
          <a:p>
            <a:fld id="{FF6245F9-3BEB-49D4-9DBE-14F69624D124}" type="slidenum">
              <a:rPr lang="he-IL" smtClean="0"/>
              <a:t>7</a:t>
            </a:fld>
            <a:endParaRPr lang="he-IL"/>
          </a:p>
        </p:txBody>
      </p:sp>
    </p:spTree>
    <p:extLst>
      <p:ext uri="{BB962C8B-B14F-4D97-AF65-F5344CB8AC3E}">
        <p14:creationId xmlns:p14="http://schemas.microsoft.com/office/powerpoint/2010/main" val="39418185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en-US" sz="1800"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3"/>
              </a:rPr>
              <a:t>https://www.ynet.co.il/news/article/b1ng711oep</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endParaRPr lang="he-IL" dirty="0"/>
          </a:p>
        </p:txBody>
      </p:sp>
      <p:sp>
        <p:nvSpPr>
          <p:cNvPr id="4" name="מציין מיקום של מספר שקופית 3"/>
          <p:cNvSpPr>
            <a:spLocks noGrp="1"/>
          </p:cNvSpPr>
          <p:nvPr>
            <p:ph type="sldNum" sz="quarter" idx="5"/>
          </p:nvPr>
        </p:nvSpPr>
        <p:spPr/>
        <p:txBody>
          <a:bodyPr/>
          <a:lstStyle/>
          <a:p>
            <a:fld id="{FF6245F9-3BEB-49D4-9DBE-14F69624D124}" type="slidenum">
              <a:rPr lang="he-IL" smtClean="0"/>
              <a:t>8</a:t>
            </a:fld>
            <a:endParaRPr lang="he-IL"/>
          </a:p>
        </p:txBody>
      </p:sp>
    </p:spTree>
    <p:extLst>
      <p:ext uri="{BB962C8B-B14F-4D97-AF65-F5344CB8AC3E}">
        <p14:creationId xmlns:p14="http://schemas.microsoft.com/office/powerpoint/2010/main" val="37165308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en-US" dirty="0"/>
              <a:t>https://www.0404.co.il/?p=922823</a:t>
            </a:r>
            <a:endParaRPr lang="he-IL" dirty="0"/>
          </a:p>
        </p:txBody>
      </p:sp>
      <p:sp>
        <p:nvSpPr>
          <p:cNvPr id="4" name="מציין מיקום של מספר שקופית 3"/>
          <p:cNvSpPr>
            <a:spLocks noGrp="1"/>
          </p:cNvSpPr>
          <p:nvPr>
            <p:ph type="sldNum" sz="quarter" idx="5"/>
          </p:nvPr>
        </p:nvSpPr>
        <p:spPr/>
        <p:txBody>
          <a:bodyPr/>
          <a:lstStyle/>
          <a:p>
            <a:fld id="{FF6245F9-3BEB-49D4-9DBE-14F69624D124}" type="slidenum">
              <a:rPr lang="he-IL" smtClean="0"/>
              <a:t>9</a:t>
            </a:fld>
            <a:endParaRPr lang="he-IL"/>
          </a:p>
        </p:txBody>
      </p:sp>
    </p:spTree>
    <p:extLst>
      <p:ext uri="{BB962C8B-B14F-4D97-AF65-F5344CB8AC3E}">
        <p14:creationId xmlns:p14="http://schemas.microsoft.com/office/powerpoint/2010/main" val="35982053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800" dirty="0">
                <a:effectLst/>
                <a:latin typeface="Calibri" panose="020F0502020204030204" pitchFamily="34" charset="0"/>
                <a:ea typeface="Calibri" panose="020F0502020204030204" pitchFamily="34" charset="0"/>
                <a:cs typeface="Arial" panose="020B0604020202020204" pitchFamily="34" charset="0"/>
              </a:rPr>
              <a:t>הבקשות הוגשו לממונה על ידי עובדים סוציאליים המלווים משפחות במעגל האלימות מהמחלקות לשירותים חברתיים, מרכזי הטיפול ועמותות רווחה.</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endParaRPr lang="he-IL" dirty="0"/>
          </a:p>
        </p:txBody>
      </p:sp>
      <p:sp>
        <p:nvSpPr>
          <p:cNvPr id="4" name="מציין מיקום של מספר שקופית 3"/>
          <p:cNvSpPr>
            <a:spLocks noGrp="1"/>
          </p:cNvSpPr>
          <p:nvPr>
            <p:ph type="sldNum" sz="quarter" idx="5"/>
          </p:nvPr>
        </p:nvSpPr>
        <p:spPr/>
        <p:txBody>
          <a:bodyPr/>
          <a:lstStyle/>
          <a:p>
            <a:fld id="{FF6245F9-3BEB-49D4-9DBE-14F69624D124}" type="slidenum">
              <a:rPr lang="he-IL" smtClean="0"/>
              <a:t>10</a:t>
            </a:fld>
            <a:endParaRPr lang="he-IL"/>
          </a:p>
        </p:txBody>
      </p:sp>
    </p:spTree>
    <p:extLst>
      <p:ext uri="{BB962C8B-B14F-4D97-AF65-F5344CB8AC3E}">
        <p14:creationId xmlns:p14="http://schemas.microsoft.com/office/powerpoint/2010/main" val="41412360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en-US" dirty="0"/>
              <a:t>https://www.facebook.com/Zulat.il/videos/1291237558941566/</a:t>
            </a:r>
            <a:endParaRPr lang="he-IL" dirty="0"/>
          </a:p>
        </p:txBody>
      </p:sp>
      <p:sp>
        <p:nvSpPr>
          <p:cNvPr id="4" name="מציין מיקום של מספר שקופית 3"/>
          <p:cNvSpPr>
            <a:spLocks noGrp="1"/>
          </p:cNvSpPr>
          <p:nvPr>
            <p:ph type="sldNum" sz="quarter" idx="5"/>
          </p:nvPr>
        </p:nvSpPr>
        <p:spPr/>
        <p:txBody>
          <a:bodyPr/>
          <a:lstStyle/>
          <a:p>
            <a:fld id="{FF6245F9-3BEB-49D4-9DBE-14F69624D124}" type="slidenum">
              <a:rPr lang="he-IL" smtClean="0"/>
              <a:t>11</a:t>
            </a:fld>
            <a:endParaRPr lang="he-IL"/>
          </a:p>
        </p:txBody>
      </p:sp>
    </p:spTree>
    <p:extLst>
      <p:ext uri="{BB962C8B-B14F-4D97-AF65-F5344CB8AC3E}">
        <p14:creationId xmlns:p14="http://schemas.microsoft.com/office/powerpoint/2010/main" val="22773906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לקחת בחשבון סרטון של 17 דקות </a:t>
            </a:r>
          </a:p>
        </p:txBody>
      </p:sp>
      <p:sp>
        <p:nvSpPr>
          <p:cNvPr id="4" name="מציין מיקום של מספר שקופית 3"/>
          <p:cNvSpPr>
            <a:spLocks noGrp="1"/>
          </p:cNvSpPr>
          <p:nvPr>
            <p:ph type="sldNum" sz="quarter" idx="5"/>
          </p:nvPr>
        </p:nvSpPr>
        <p:spPr/>
        <p:txBody>
          <a:bodyPr/>
          <a:lstStyle/>
          <a:p>
            <a:fld id="{FF6245F9-3BEB-49D4-9DBE-14F69624D124}" type="slidenum">
              <a:rPr lang="he-IL" smtClean="0"/>
              <a:t>13</a:t>
            </a:fld>
            <a:endParaRPr lang="he-IL"/>
          </a:p>
        </p:txBody>
      </p:sp>
    </p:spTree>
    <p:extLst>
      <p:ext uri="{BB962C8B-B14F-4D97-AF65-F5344CB8AC3E}">
        <p14:creationId xmlns:p14="http://schemas.microsoft.com/office/powerpoint/2010/main" val="23314125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F7792C4-721F-4B10-9F74-40FFC3605813}"/>
              </a:ext>
            </a:extLst>
          </p:cNvPr>
          <p:cNvSpPr>
            <a:spLocks noGrp="1"/>
          </p:cNvSpPr>
          <p:nvPr>
            <p:ph type="ctrTitle"/>
          </p:nvPr>
        </p:nvSpPr>
        <p:spPr>
          <a:xfrm>
            <a:off x="1524000" y="1122363"/>
            <a:ext cx="9144000" cy="2387600"/>
          </a:xfrm>
        </p:spPr>
        <p:txBody>
          <a:bodyPr anchor="b"/>
          <a:lstStyle>
            <a:lvl1pPr algn="ctr">
              <a:defRPr sz="6000" b="1">
                <a:solidFill>
                  <a:srgbClr val="CA3E3F"/>
                </a:solidFill>
              </a:defRPr>
            </a:lvl1pPr>
          </a:lstStyle>
          <a:p>
            <a:r>
              <a:rPr lang="he-IL"/>
              <a:t>לחץ כדי לערוך סגנון כותרת של תבנית בסיס</a:t>
            </a:r>
            <a:endParaRPr lang="he-IL" dirty="0"/>
          </a:p>
        </p:txBody>
      </p:sp>
      <p:sp>
        <p:nvSpPr>
          <p:cNvPr id="3" name="כותרת משנה 2">
            <a:extLst>
              <a:ext uri="{FF2B5EF4-FFF2-40B4-BE49-F238E27FC236}">
                <a16:creationId xmlns:a16="http://schemas.microsoft.com/office/drawing/2014/main" id="{22B0DA0E-3779-42AF-BC5A-E5558F9FD67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p>
        </p:txBody>
      </p:sp>
      <p:sp>
        <p:nvSpPr>
          <p:cNvPr id="4" name="מציין מיקום של תאריך 3">
            <a:extLst>
              <a:ext uri="{FF2B5EF4-FFF2-40B4-BE49-F238E27FC236}">
                <a16:creationId xmlns:a16="http://schemas.microsoft.com/office/drawing/2014/main" id="{0196341D-0DD2-40EC-93DB-5B6D492078C6}"/>
              </a:ext>
            </a:extLst>
          </p:cNvPr>
          <p:cNvSpPr>
            <a:spLocks noGrp="1"/>
          </p:cNvSpPr>
          <p:nvPr>
            <p:ph type="dt" sz="half" idx="10"/>
          </p:nvPr>
        </p:nvSpPr>
        <p:spPr>
          <a:xfrm>
            <a:off x="8610600" y="6356350"/>
            <a:ext cx="2743200" cy="365125"/>
          </a:xfrm>
          <a:prstGeom prst="rect">
            <a:avLst/>
          </a:prstGeom>
        </p:spPr>
        <p:txBody>
          <a:bodyPr/>
          <a:lstStyle/>
          <a:p>
            <a:fld id="{E4FC7CB0-484A-4D44-8859-F5EE9EDCA86E}" type="datetimeFigureOut">
              <a:rPr lang="he-IL" smtClean="0"/>
              <a:t>י"א/כסלו/תשפ"ד</a:t>
            </a:fld>
            <a:endParaRPr lang="he-IL"/>
          </a:p>
        </p:txBody>
      </p:sp>
      <p:sp>
        <p:nvSpPr>
          <p:cNvPr id="5" name="מציין מיקום של כותרת תחתונה 4">
            <a:extLst>
              <a:ext uri="{FF2B5EF4-FFF2-40B4-BE49-F238E27FC236}">
                <a16:creationId xmlns:a16="http://schemas.microsoft.com/office/drawing/2014/main" id="{F16BC058-FE4B-4ECF-8513-CAE2A74CE97C}"/>
              </a:ext>
            </a:extLst>
          </p:cNvPr>
          <p:cNvSpPr>
            <a:spLocks noGrp="1"/>
          </p:cNvSpPr>
          <p:nvPr>
            <p:ph type="ftr" sz="quarter" idx="11"/>
          </p:nvPr>
        </p:nvSpPr>
        <p:spPr>
          <a:xfrm>
            <a:off x="4038600" y="6356350"/>
            <a:ext cx="4114800" cy="365125"/>
          </a:xfrm>
          <a:prstGeom prst="rect">
            <a:avLst/>
          </a:prstGeom>
        </p:spPr>
        <p:txBody>
          <a:bodyPr/>
          <a:lstStyle/>
          <a:p>
            <a:endParaRPr lang="he-IL"/>
          </a:p>
        </p:txBody>
      </p:sp>
      <p:sp>
        <p:nvSpPr>
          <p:cNvPr id="6" name="מציין מיקום של מספר שקופית 5">
            <a:extLst>
              <a:ext uri="{FF2B5EF4-FFF2-40B4-BE49-F238E27FC236}">
                <a16:creationId xmlns:a16="http://schemas.microsoft.com/office/drawing/2014/main" id="{BADEF5EC-AEE1-46C1-83E3-362E504B09F6}"/>
              </a:ext>
            </a:extLst>
          </p:cNvPr>
          <p:cNvSpPr>
            <a:spLocks noGrp="1"/>
          </p:cNvSpPr>
          <p:nvPr>
            <p:ph type="sldNum" sz="quarter" idx="12"/>
          </p:nvPr>
        </p:nvSpPr>
        <p:spPr/>
        <p:txBody>
          <a:bodyPr/>
          <a:lstStyle/>
          <a:p>
            <a:fld id="{E38F6B4C-E459-49C2-AEFF-CD64DB5D4D74}" type="slidenum">
              <a:rPr lang="he-IL" smtClean="0"/>
              <a:t>‹#›</a:t>
            </a:fld>
            <a:endParaRPr lang="he-IL"/>
          </a:p>
        </p:txBody>
      </p:sp>
    </p:spTree>
    <p:extLst>
      <p:ext uri="{BB962C8B-B14F-4D97-AF65-F5344CB8AC3E}">
        <p14:creationId xmlns:p14="http://schemas.microsoft.com/office/powerpoint/2010/main" val="2490398618"/>
      </p:ext>
    </p:extLst>
  </p:cSld>
  <p:clrMapOvr>
    <a:masterClrMapping/>
  </p:clrMapOvr>
  <p:transition spd="slow">
    <p:wipe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CED9B9F-6B94-4930-A866-A941404B68AE}"/>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6F4F4D0D-9C85-4E96-AF0D-7E4914FBBA61}"/>
              </a:ext>
            </a:extLst>
          </p:cNvPr>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E0C15A3E-0361-43A7-86CE-9E57DC1F13B5}"/>
              </a:ext>
            </a:extLst>
          </p:cNvPr>
          <p:cNvSpPr>
            <a:spLocks noGrp="1"/>
          </p:cNvSpPr>
          <p:nvPr>
            <p:ph type="dt" sz="half" idx="10"/>
          </p:nvPr>
        </p:nvSpPr>
        <p:spPr>
          <a:xfrm>
            <a:off x="8610600" y="6356350"/>
            <a:ext cx="2743200" cy="365125"/>
          </a:xfrm>
          <a:prstGeom prst="rect">
            <a:avLst/>
          </a:prstGeom>
        </p:spPr>
        <p:txBody>
          <a:bodyPr/>
          <a:lstStyle/>
          <a:p>
            <a:fld id="{E4FC7CB0-484A-4D44-8859-F5EE9EDCA86E}" type="datetimeFigureOut">
              <a:rPr lang="he-IL" smtClean="0"/>
              <a:t>י"א/כסלו/תשפ"ד</a:t>
            </a:fld>
            <a:endParaRPr lang="he-IL"/>
          </a:p>
        </p:txBody>
      </p:sp>
      <p:sp>
        <p:nvSpPr>
          <p:cNvPr id="5" name="מציין מיקום של כותרת תחתונה 4">
            <a:extLst>
              <a:ext uri="{FF2B5EF4-FFF2-40B4-BE49-F238E27FC236}">
                <a16:creationId xmlns:a16="http://schemas.microsoft.com/office/drawing/2014/main" id="{1354C689-232C-47E3-B12E-507FA1EFB5D3}"/>
              </a:ext>
            </a:extLst>
          </p:cNvPr>
          <p:cNvSpPr>
            <a:spLocks noGrp="1"/>
          </p:cNvSpPr>
          <p:nvPr>
            <p:ph type="ftr" sz="quarter" idx="11"/>
          </p:nvPr>
        </p:nvSpPr>
        <p:spPr>
          <a:xfrm>
            <a:off x="4038600" y="6356350"/>
            <a:ext cx="4114800" cy="365125"/>
          </a:xfrm>
          <a:prstGeom prst="rect">
            <a:avLst/>
          </a:prstGeom>
        </p:spPr>
        <p:txBody>
          <a:bodyPr/>
          <a:lstStyle/>
          <a:p>
            <a:endParaRPr lang="he-IL"/>
          </a:p>
        </p:txBody>
      </p:sp>
      <p:sp>
        <p:nvSpPr>
          <p:cNvPr id="6" name="מציין מיקום של מספר שקופית 5">
            <a:extLst>
              <a:ext uri="{FF2B5EF4-FFF2-40B4-BE49-F238E27FC236}">
                <a16:creationId xmlns:a16="http://schemas.microsoft.com/office/drawing/2014/main" id="{BDF78C48-FDB1-44BD-8054-C6AC7F69617F}"/>
              </a:ext>
            </a:extLst>
          </p:cNvPr>
          <p:cNvSpPr>
            <a:spLocks noGrp="1"/>
          </p:cNvSpPr>
          <p:nvPr>
            <p:ph type="sldNum" sz="quarter" idx="12"/>
          </p:nvPr>
        </p:nvSpPr>
        <p:spPr/>
        <p:txBody>
          <a:bodyPr/>
          <a:lstStyle/>
          <a:p>
            <a:fld id="{E38F6B4C-E459-49C2-AEFF-CD64DB5D4D74}" type="slidenum">
              <a:rPr lang="he-IL" smtClean="0"/>
              <a:t>‹#›</a:t>
            </a:fld>
            <a:endParaRPr lang="he-IL"/>
          </a:p>
        </p:txBody>
      </p:sp>
    </p:spTree>
    <p:extLst>
      <p:ext uri="{BB962C8B-B14F-4D97-AF65-F5344CB8AC3E}">
        <p14:creationId xmlns:p14="http://schemas.microsoft.com/office/powerpoint/2010/main" val="4238466100"/>
      </p:ext>
    </p:extLst>
  </p:cSld>
  <p:clrMapOvr>
    <a:masterClrMapping/>
  </p:clrMapOvr>
  <p:transition spd="slow">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a:extLst>
              <a:ext uri="{FF2B5EF4-FFF2-40B4-BE49-F238E27FC236}">
                <a16:creationId xmlns:a16="http://schemas.microsoft.com/office/drawing/2014/main" id="{41E7AB93-D7F1-4C9A-AA18-4A7695DEF6EC}"/>
              </a:ext>
            </a:extLst>
          </p:cNvPr>
          <p:cNvSpPr>
            <a:spLocks noGrp="1"/>
          </p:cNvSpPr>
          <p:nvPr>
            <p:ph type="title" orient="vert"/>
          </p:nvPr>
        </p:nvSpPr>
        <p:spPr>
          <a:xfrm>
            <a:off x="8724900" y="365125"/>
            <a:ext cx="2628900" cy="5811838"/>
          </a:xfrm>
        </p:spPr>
        <p:txBody>
          <a:bodyPr vert="eaVert"/>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7D5741DF-8BD0-4FAB-B45D-DC1D3F7C2F32}"/>
              </a:ext>
            </a:extLst>
          </p:cNvPr>
          <p:cNvSpPr>
            <a:spLocks noGrp="1"/>
          </p:cNvSpPr>
          <p:nvPr>
            <p:ph type="body" orient="vert" idx="1"/>
          </p:nvPr>
        </p:nvSpPr>
        <p:spPr>
          <a:xfrm>
            <a:off x="838200" y="365125"/>
            <a:ext cx="7734300" cy="5811838"/>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91081282-9DD1-43D3-9011-5CEB441E5043}"/>
              </a:ext>
            </a:extLst>
          </p:cNvPr>
          <p:cNvSpPr>
            <a:spLocks noGrp="1"/>
          </p:cNvSpPr>
          <p:nvPr>
            <p:ph type="dt" sz="half" idx="10"/>
          </p:nvPr>
        </p:nvSpPr>
        <p:spPr>
          <a:xfrm>
            <a:off x="8610600" y="6356350"/>
            <a:ext cx="2743200" cy="365125"/>
          </a:xfrm>
          <a:prstGeom prst="rect">
            <a:avLst/>
          </a:prstGeom>
        </p:spPr>
        <p:txBody>
          <a:bodyPr/>
          <a:lstStyle/>
          <a:p>
            <a:fld id="{E4FC7CB0-484A-4D44-8859-F5EE9EDCA86E}" type="datetimeFigureOut">
              <a:rPr lang="he-IL" smtClean="0"/>
              <a:t>י"א/כסלו/תשפ"ד</a:t>
            </a:fld>
            <a:endParaRPr lang="he-IL"/>
          </a:p>
        </p:txBody>
      </p:sp>
      <p:sp>
        <p:nvSpPr>
          <p:cNvPr id="5" name="מציין מיקום של כותרת תחתונה 4">
            <a:extLst>
              <a:ext uri="{FF2B5EF4-FFF2-40B4-BE49-F238E27FC236}">
                <a16:creationId xmlns:a16="http://schemas.microsoft.com/office/drawing/2014/main" id="{9C9DCEE3-78C7-4DC4-8381-9E618D3E24E5}"/>
              </a:ext>
            </a:extLst>
          </p:cNvPr>
          <p:cNvSpPr>
            <a:spLocks noGrp="1"/>
          </p:cNvSpPr>
          <p:nvPr>
            <p:ph type="ftr" sz="quarter" idx="11"/>
          </p:nvPr>
        </p:nvSpPr>
        <p:spPr>
          <a:xfrm>
            <a:off x="4038600" y="6356350"/>
            <a:ext cx="4114800" cy="365125"/>
          </a:xfrm>
          <a:prstGeom prst="rect">
            <a:avLst/>
          </a:prstGeom>
        </p:spPr>
        <p:txBody>
          <a:bodyPr/>
          <a:lstStyle/>
          <a:p>
            <a:endParaRPr lang="he-IL"/>
          </a:p>
        </p:txBody>
      </p:sp>
      <p:sp>
        <p:nvSpPr>
          <p:cNvPr id="6" name="מציין מיקום של מספר שקופית 5">
            <a:extLst>
              <a:ext uri="{FF2B5EF4-FFF2-40B4-BE49-F238E27FC236}">
                <a16:creationId xmlns:a16="http://schemas.microsoft.com/office/drawing/2014/main" id="{8A8E4471-EADB-41CF-8F47-20A1AE886D89}"/>
              </a:ext>
            </a:extLst>
          </p:cNvPr>
          <p:cNvSpPr>
            <a:spLocks noGrp="1"/>
          </p:cNvSpPr>
          <p:nvPr>
            <p:ph type="sldNum" sz="quarter" idx="12"/>
          </p:nvPr>
        </p:nvSpPr>
        <p:spPr/>
        <p:txBody>
          <a:bodyPr/>
          <a:lstStyle/>
          <a:p>
            <a:fld id="{E38F6B4C-E459-49C2-AEFF-CD64DB5D4D74}" type="slidenum">
              <a:rPr lang="he-IL" smtClean="0"/>
              <a:t>‹#›</a:t>
            </a:fld>
            <a:endParaRPr lang="he-IL"/>
          </a:p>
        </p:txBody>
      </p:sp>
    </p:spTree>
    <p:extLst>
      <p:ext uri="{BB962C8B-B14F-4D97-AF65-F5344CB8AC3E}">
        <p14:creationId xmlns:p14="http://schemas.microsoft.com/office/powerpoint/2010/main" val="2938393553"/>
      </p:ext>
    </p:extLst>
  </p:cSld>
  <p:clrMapOvr>
    <a:masterClrMapping/>
  </p:clrMapOvr>
  <p:transition spd="slow">
    <p:wipe di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F7792C4-721F-4B10-9F74-40FFC3605813}"/>
              </a:ext>
            </a:extLst>
          </p:cNvPr>
          <p:cNvSpPr>
            <a:spLocks noGrp="1"/>
          </p:cNvSpPr>
          <p:nvPr>
            <p:ph type="ctrTitle"/>
          </p:nvPr>
        </p:nvSpPr>
        <p:spPr>
          <a:xfrm>
            <a:off x="1524000" y="1122363"/>
            <a:ext cx="9144000" cy="2387600"/>
          </a:xfrm>
        </p:spPr>
        <p:txBody>
          <a:bodyPr anchor="b"/>
          <a:lstStyle>
            <a:lvl1pPr algn="ctr">
              <a:defRPr sz="6000" b="1">
                <a:solidFill>
                  <a:schemeClr val="bg1"/>
                </a:solidFill>
              </a:defRPr>
            </a:lvl1pPr>
          </a:lstStyle>
          <a:p>
            <a:r>
              <a:rPr lang="he-IL"/>
              <a:t>לחץ כדי לערוך סגנון כותרת של תבנית בסיס</a:t>
            </a:r>
            <a:endParaRPr lang="he-IL" dirty="0"/>
          </a:p>
        </p:txBody>
      </p:sp>
      <p:sp>
        <p:nvSpPr>
          <p:cNvPr id="3" name="כותרת משנה 2">
            <a:extLst>
              <a:ext uri="{FF2B5EF4-FFF2-40B4-BE49-F238E27FC236}">
                <a16:creationId xmlns:a16="http://schemas.microsoft.com/office/drawing/2014/main" id="{22B0DA0E-3779-42AF-BC5A-E5558F9FD67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p>
        </p:txBody>
      </p:sp>
      <p:sp>
        <p:nvSpPr>
          <p:cNvPr id="4" name="מציין מיקום של תאריך 3">
            <a:extLst>
              <a:ext uri="{FF2B5EF4-FFF2-40B4-BE49-F238E27FC236}">
                <a16:creationId xmlns:a16="http://schemas.microsoft.com/office/drawing/2014/main" id="{0196341D-0DD2-40EC-93DB-5B6D492078C6}"/>
              </a:ext>
            </a:extLst>
          </p:cNvPr>
          <p:cNvSpPr>
            <a:spLocks noGrp="1"/>
          </p:cNvSpPr>
          <p:nvPr>
            <p:ph type="dt" sz="half" idx="10"/>
          </p:nvPr>
        </p:nvSpPr>
        <p:spPr>
          <a:xfrm>
            <a:off x="8610600" y="6356350"/>
            <a:ext cx="2743200" cy="365125"/>
          </a:xfrm>
          <a:prstGeom prst="rect">
            <a:avLst/>
          </a:prstGeom>
        </p:spPr>
        <p:txBody>
          <a:bodyPr/>
          <a:lstStyle/>
          <a:p>
            <a:fld id="{E4FC7CB0-484A-4D44-8859-F5EE9EDCA86E}" type="datetimeFigureOut">
              <a:rPr lang="he-IL" smtClean="0"/>
              <a:t>י"א/כסלו/תשפ"ד</a:t>
            </a:fld>
            <a:endParaRPr lang="he-IL"/>
          </a:p>
        </p:txBody>
      </p:sp>
      <p:sp>
        <p:nvSpPr>
          <p:cNvPr id="5" name="מציין מיקום של כותרת תחתונה 4">
            <a:extLst>
              <a:ext uri="{FF2B5EF4-FFF2-40B4-BE49-F238E27FC236}">
                <a16:creationId xmlns:a16="http://schemas.microsoft.com/office/drawing/2014/main" id="{F16BC058-FE4B-4ECF-8513-CAE2A74CE97C}"/>
              </a:ext>
            </a:extLst>
          </p:cNvPr>
          <p:cNvSpPr>
            <a:spLocks noGrp="1"/>
          </p:cNvSpPr>
          <p:nvPr>
            <p:ph type="ftr" sz="quarter" idx="11"/>
          </p:nvPr>
        </p:nvSpPr>
        <p:spPr>
          <a:xfrm>
            <a:off x="4038600" y="6356350"/>
            <a:ext cx="4114800" cy="365125"/>
          </a:xfrm>
          <a:prstGeom prst="rect">
            <a:avLst/>
          </a:prstGeom>
        </p:spPr>
        <p:txBody>
          <a:bodyPr/>
          <a:lstStyle/>
          <a:p>
            <a:endParaRPr lang="he-IL"/>
          </a:p>
        </p:txBody>
      </p:sp>
      <p:sp>
        <p:nvSpPr>
          <p:cNvPr id="6" name="מציין מיקום של מספר שקופית 5">
            <a:extLst>
              <a:ext uri="{FF2B5EF4-FFF2-40B4-BE49-F238E27FC236}">
                <a16:creationId xmlns:a16="http://schemas.microsoft.com/office/drawing/2014/main" id="{BADEF5EC-AEE1-46C1-83E3-362E504B09F6}"/>
              </a:ext>
            </a:extLst>
          </p:cNvPr>
          <p:cNvSpPr>
            <a:spLocks noGrp="1"/>
          </p:cNvSpPr>
          <p:nvPr>
            <p:ph type="sldNum" sz="quarter" idx="12"/>
          </p:nvPr>
        </p:nvSpPr>
        <p:spPr>
          <a:xfrm>
            <a:off x="8610600" y="6169025"/>
            <a:ext cx="2743200" cy="365125"/>
          </a:xfrm>
          <a:prstGeom prst="rect">
            <a:avLst/>
          </a:prstGeom>
        </p:spPr>
        <p:txBody>
          <a:bodyPr/>
          <a:lstStyle/>
          <a:p>
            <a:fld id="{E38F6B4C-E459-49C2-AEFF-CD64DB5D4D74}" type="slidenum">
              <a:rPr lang="he-IL" smtClean="0"/>
              <a:t>‹#›</a:t>
            </a:fld>
            <a:endParaRPr lang="he-IL"/>
          </a:p>
        </p:txBody>
      </p:sp>
    </p:spTree>
    <p:extLst>
      <p:ext uri="{BB962C8B-B14F-4D97-AF65-F5344CB8AC3E}">
        <p14:creationId xmlns:p14="http://schemas.microsoft.com/office/powerpoint/2010/main" val="2515286461"/>
      </p:ext>
    </p:extLst>
  </p:cSld>
  <p:clrMapOvr>
    <a:masterClrMapping/>
  </p:clrMapOvr>
  <p:transition spd="slow">
    <p:wipe dir="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369AC564-B0D0-479C-B720-750772D960AC}"/>
              </a:ext>
            </a:extLst>
          </p:cNvPr>
          <p:cNvSpPr>
            <a:spLocks noGrp="1"/>
          </p:cNvSpPr>
          <p:nvPr>
            <p:ph type="title"/>
          </p:nvPr>
        </p:nvSpPr>
        <p:spPr/>
        <p:txBody>
          <a:bodyPr/>
          <a:lstStyle>
            <a:lvl1pPr algn="ctr">
              <a:defRPr b="1">
                <a:solidFill>
                  <a:srgbClr val="CA3E3F"/>
                </a:solidFill>
              </a:defRPr>
            </a:lvl1pPr>
          </a:lstStyle>
          <a:p>
            <a:r>
              <a:rPr lang="he-IL"/>
              <a:t>לחץ כדי לערוך סגנון כותרת של תבנית בסיס</a:t>
            </a:r>
            <a:endParaRPr lang="he-IL" dirty="0"/>
          </a:p>
        </p:txBody>
      </p:sp>
      <p:sp>
        <p:nvSpPr>
          <p:cNvPr id="3" name="מציין מיקום תוכן 2">
            <a:extLst>
              <a:ext uri="{FF2B5EF4-FFF2-40B4-BE49-F238E27FC236}">
                <a16:creationId xmlns:a16="http://schemas.microsoft.com/office/drawing/2014/main" id="{51538B78-FD56-4FA1-9533-5F1227293EED}"/>
              </a:ext>
            </a:extLst>
          </p:cNvPr>
          <p:cNvSpPr>
            <a:spLocks noGrp="1"/>
          </p:cNvSpPr>
          <p:nvPr>
            <p:ph idx="1"/>
          </p:nvPr>
        </p:nvSpPr>
        <p:spPr/>
        <p:txBody>
          <a:bodyPr/>
          <a:lstStyle>
            <a:lvl1pPr marL="228600" indent="-228600">
              <a:buFont typeface="Wingdings" panose="05000000000000000000" pitchFamily="2" charset="2"/>
              <a:buChar char="§"/>
              <a:defRPr/>
            </a:lvl1pPr>
            <a:lvl2pPr marL="685800" indent="-228600">
              <a:buFont typeface="Wingdings" panose="05000000000000000000" pitchFamily="2" charset="2"/>
              <a:buChar char="§"/>
              <a:defRPr/>
            </a:lvl2pPr>
            <a:lvl3pPr marL="1143000" indent="-228600">
              <a:buFont typeface="Wingdings" panose="05000000000000000000" pitchFamily="2" charset="2"/>
              <a:buChar char="§"/>
              <a:defRPr/>
            </a:lvl3pPr>
            <a:lvl4pPr marL="1600200" indent="-228600">
              <a:buFont typeface="Wingdings" panose="05000000000000000000" pitchFamily="2" charset="2"/>
              <a:buChar char="§"/>
              <a:defRPr/>
            </a:lvl4pPr>
            <a:lvl5pPr marL="2057400" indent="-228600">
              <a:buFont typeface="Wingdings" panose="05000000000000000000" pitchFamily="2" charset="2"/>
              <a:buChar char="§"/>
              <a:defRPr/>
            </a:lvl5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7837BF40-DA54-494D-B26A-1289E6B2BFD8}"/>
              </a:ext>
            </a:extLst>
          </p:cNvPr>
          <p:cNvSpPr>
            <a:spLocks noGrp="1"/>
          </p:cNvSpPr>
          <p:nvPr>
            <p:ph type="dt" sz="half" idx="10"/>
          </p:nvPr>
        </p:nvSpPr>
        <p:spPr>
          <a:xfrm>
            <a:off x="8610600" y="6356350"/>
            <a:ext cx="2743200" cy="365125"/>
          </a:xfrm>
          <a:prstGeom prst="rect">
            <a:avLst/>
          </a:prstGeom>
        </p:spPr>
        <p:txBody>
          <a:bodyPr/>
          <a:lstStyle/>
          <a:p>
            <a:fld id="{E4FC7CB0-484A-4D44-8859-F5EE9EDCA86E}" type="datetimeFigureOut">
              <a:rPr lang="he-IL" smtClean="0"/>
              <a:t>י"א/כסלו/תשפ"ד</a:t>
            </a:fld>
            <a:endParaRPr lang="he-IL"/>
          </a:p>
        </p:txBody>
      </p:sp>
      <p:sp>
        <p:nvSpPr>
          <p:cNvPr id="5" name="מציין מיקום של כותרת תחתונה 4">
            <a:extLst>
              <a:ext uri="{FF2B5EF4-FFF2-40B4-BE49-F238E27FC236}">
                <a16:creationId xmlns:a16="http://schemas.microsoft.com/office/drawing/2014/main" id="{D341ADFD-E897-463C-87D9-0953EE4D5D35}"/>
              </a:ext>
            </a:extLst>
          </p:cNvPr>
          <p:cNvSpPr>
            <a:spLocks noGrp="1"/>
          </p:cNvSpPr>
          <p:nvPr>
            <p:ph type="ftr" sz="quarter" idx="11"/>
          </p:nvPr>
        </p:nvSpPr>
        <p:spPr>
          <a:xfrm>
            <a:off x="4038600" y="6356350"/>
            <a:ext cx="4114800" cy="365125"/>
          </a:xfrm>
          <a:prstGeom prst="rect">
            <a:avLst/>
          </a:prstGeom>
        </p:spPr>
        <p:txBody>
          <a:bodyPr/>
          <a:lstStyle/>
          <a:p>
            <a:endParaRPr lang="he-IL"/>
          </a:p>
        </p:txBody>
      </p:sp>
      <p:sp>
        <p:nvSpPr>
          <p:cNvPr id="6" name="מציין מיקום של מספר שקופית 5">
            <a:extLst>
              <a:ext uri="{FF2B5EF4-FFF2-40B4-BE49-F238E27FC236}">
                <a16:creationId xmlns:a16="http://schemas.microsoft.com/office/drawing/2014/main" id="{ADDE46B5-0001-4EAE-8BF9-D492044A6791}"/>
              </a:ext>
            </a:extLst>
          </p:cNvPr>
          <p:cNvSpPr>
            <a:spLocks noGrp="1"/>
          </p:cNvSpPr>
          <p:nvPr>
            <p:ph type="sldNum" sz="quarter" idx="12"/>
          </p:nvPr>
        </p:nvSpPr>
        <p:spPr>
          <a:xfrm>
            <a:off x="8610600" y="6169025"/>
            <a:ext cx="2743200" cy="365125"/>
          </a:xfrm>
          <a:prstGeom prst="rect">
            <a:avLst/>
          </a:prstGeom>
        </p:spPr>
        <p:txBody>
          <a:bodyPr/>
          <a:lstStyle/>
          <a:p>
            <a:fld id="{E38F6B4C-E459-49C2-AEFF-CD64DB5D4D74}" type="slidenum">
              <a:rPr lang="he-IL" smtClean="0"/>
              <a:t>‹#›</a:t>
            </a:fld>
            <a:endParaRPr lang="he-IL"/>
          </a:p>
        </p:txBody>
      </p:sp>
    </p:spTree>
    <p:extLst>
      <p:ext uri="{BB962C8B-B14F-4D97-AF65-F5344CB8AC3E}">
        <p14:creationId xmlns:p14="http://schemas.microsoft.com/office/powerpoint/2010/main" val="2463505261"/>
      </p:ext>
    </p:extLst>
  </p:cSld>
  <p:clrMapOvr>
    <a:masterClrMapping/>
  </p:clrMapOvr>
  <p:transition spd="slow">
    <p:wipe dir="d"/>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C7126265-0885-4AD3-BBE4-84F8482D56CD}"/>
              </a:ext>
            </a:extLst>
          </p:cNvPr>
          <p:cNvSpPr>
            <a:spLocks noGrp="1"/>
          </p:cNvSpPr>
          <p:nvPr>
            <p:ph type="title"/>
          </p:nvPr>
        </p:nvSpPr>
        <p:spPr>
          <a:xfrm>
            <a:off x="831850" y="1709738"/>
            <a:ext cx="10515600" cy="2852737"/>
          </a:xfrm>
        </p:spPr>
        <p:txBody>
          <a:bodyPr anchor="b">
            <a:normAutofit/>
          </a:bodyPr>
          <a:lstStyle>
            <a:lvl1pPr algn="ctr">
              <a:defRPr sz="4800" b="1">
                <a:solidFill>
                  <a:schemeClr val="bg1"/>
                </a:solidFill>
              </a:defRPr>
            </a:lvl1pPr>
          </a:lstStyle>
          <a:p>
            <a:r>
              <a:rPr lang="he-IL"/>
              <a:t>לחץ כדי לערוך סגנון כותרת של תבנית בסיס</a:t>
            </a:r>
            <a:endParaRPr lang="he-IL" dirty="0"/>
          </a:p>
        </p:txBody>
      </p:sp>
      <p:sp>
        <p:nvSpPr>
          <p:cNvPr id="3" name="מציין מיקום טקסט 2">
            <a:extLst>
              <a:ext uri="{FF2B5EF4-FFF2-40B4-BE49-F238E27FC236}">
                <a16:creationId xmlns:a16="http://schemas.microsoft.com/office/drawing/2014/main" id="{59624A93-26AE-4834-A09A-1CFD5393E8A1}"/>
              </a:ext>
            </a:extLst>
          </p:cNvPr>
          <p:cNvSpPr>
            <a:spLocks noGrp="1"/>
          </p:cNvSpPr>
          <p:nvPr>
            <p:ph type="body" idx="1"/>
          </p:nvPr>
        </p:nvSpPr>
        <p:spPr>
          <a:xfrm>
            <a:off x="831850" y="4589463"/>
            <a:ext cx="10515600"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לחץ כדי לערוך סגנונות טקסט של תבנית בסיס</a:t>
            </a:r>
          </a:p>
        </p:txBody>
      </p:sp>
      <p:sp>
        <p:nvSpPr>
          <p:cNvPr id="4" name="מציין מיקום של תאריך 3">
            <a:extLst>
              <a:ext uri="{FF2B5EF4-FFF2-40B4-BE49-F238E27FC236}">
                <a16:creationId xmlns:a16="http://schemas.microsoft.com/office/drawing/2014/main" id="{400630E2-6D87-4F86-92A0-B2880FB87BFF}"/>
              </a:ext>
            </a:extLst>
          </p:cNvPr>
          <p:cNvSpPr>
            <a:spLocks noGrp="1"/>
          </p:cNvSpPr>
          <p:nvPr>
            <p:ph type="dt" sz="half" idx="10"/>
          </p:nvPr>
        </p:nvSpPr>
        <p:spPr>
          <a:xfrm>
            <a:off x="8610600" y="6356350"/>
            <a:ext cx="2743200" cy="365125"/>
          </a:xfrm>
          <a:prstGeom prst="rect">
            <a:avLst/>
          </a:prstGeom>
        </p:spPr>
        <p:txBody>
          <a:bodyPr/>
          <a:lstStyle/>
          <a:p>
            <a:fld id="{E4FC7CB0-484A-4D44-8859-F5EE9EDCA86E}" type="datetimeFigureOut">
              <a:rPr lang="he-IL" smtClean="0"/>
              <a:t>י"א/כסלו/תשפ"ד</a:t>
            </a:fld>
            <a:endParaRPr lang="he-IL"/>
          </a:p>
        </p:txBody>
      </p:sp>
      <p:sp>
        <p:nvSpPr>
          <p:cNvPr id="5" name="מציין מיקום של כותרת תחתונה 4">
            <a:extLst>
              <a:ext uri="{FF2B5EF4-FFF2-40B4-BE49-F238E27FC236}">
                <a16:creationId xmlns:a16="http://schemas.microsoft.com/office/drawing/2014/main" id="{0BCC87E3-0A68-4EC6-9FAD-C9BA67D6C89D}"/>
              </a:ext>
            </a:extLst>
          </p:cNvPr>
          <p:cNvSpPr>
            <a:spLocks noGrp="1"/>
          </p:cNvSpPr>
          <p:nvPr>
            <p:ph type="ftr" sz="quarter" idx="11"/>
          </p:nvPr>
        </p:nvSpPr>
        <p:spPr>
          <a:xfrm>
            <a:off x="4038600" y="6356350"/>
            <a:ext cx="4114800" cy="365125"/>
          </a:xfrm>
          <a:prstGeom prst="rect">
            <a:avLst/>
          </a:prstGeom>
        </p:spPr>
        <p:txBody>
          <a:bodyPr/>
          <a:lstStyle/>
          <a:p>
            <a:endParaRPr lang="he-IL"/>
          </a:p>
        </p:txBody>
      </p:sp>
      <p:sp>
        <p:nvSpPr>
          <p:cNvPr id="6" name="מציין מיקום של מספר שקופית 5">
            <a:extLst>
              <a:ext uri="{FF2B5EF4-FFF2-40B4-BE49-F238E27FC236}">
                <a16:creationId xmlns:a16="http://schemas.microsoft.com/office/drawing/2014/main" id="{E6108606-3A85-4C44-93D8-B86588508941}"/>
              </a:ext>
            </a:extLst>
          </p:cNvPr>
          <p:cNvSpPr>
            <a:spLocks noGrp="1"/>
          </p:cNvSpPr>
          <p:nvPr>
            <p:ph type="sldNum" sz="quarter" idx="12"/>
          </p:nvPr>
        </p:nvSpPr>
        <p:spPr>
          <a:xfrm>
            <a:off x="8610600" y="6169025"/>
            <a:ext cx="2743200" cy="365125"/>
          </a:xfrm>
          <a:prstGeom prst="rect">
            <a:avLst/>
          </a:prstGeom>
        </p:spPr>
        <p:txBody>
          <a:bodyPr/>
          <a:lstStyle/>
          <a:p>
            <a:fld id="{E38F6B4C-E459-49C2-AEFF-CD64DB5D4D74}" type="slidenum">
              <a:rPr lang="he-IL" smtClean="0"/>
              <a:t>‹#›</a:t>
            </a:fld>
            <a:endParaRPr lang="he-IL"/>
          </a:p>
        </p:txBody>
      </p:sp>
    </p:spTree>
    <p:extLst>
      <p:ext uri="{BB962C8B-B14F-4D97-AF65-F5344CB8AC3E}">
        <p14:creationId xmlns:p14="http://schemas.microsoft.com/office/powerpoint/2010/main" val="1729735236"/>
      </p:ext>
    </p:extLst>
  </p:cSld>
  <p:clrMapOvr>
    <a:masterClrMapping/>
  </p:clrMapOvr>
  <p:transition spd="slow">
    <p:wipe dir="d"/>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436D251-BA29-4E97-84D2-235C72FBEE3B}"/>
              </a:ext>
            </a:extLst>
          </p:cNvPr>
          <p:cNvSpPr>
            <a:spLocks noGrp="1"/>
          </p:cNvSpPr>
          <p:nvPr>
            <p:ph type="title"/>
          </p:nvPr>
        </p:nvSpPr>
        <p:spPr/>
        <p:txBody>
          <a:bodyPr/>
          <a:lstStyle>
            <a:lvl1pPr algn="ctr">
              <a:defRPr b="1">
                <a:solidFill>
                  <a:srgbClr val="CA3E3F"/>
                </a:solidFill>
              </a:defRPr>
            </a:lvl1pPr>
          </a:lstStyle>
          <a:p>
            <a:r>
              <a:rPr lang="he-IL"/>
              <a:t>לחץ כדי לערוך סגנון כותרת של תבנית בסיס</a:t>
            </a:r>
            <a:endParaRPr lang="he-IL" dirty="0"/>
          </a:p>
        </p:txBody>
      </p:sp>
      <p:sp>
        <p:nvSpPr>
          <p:cNvPr id="3" name="מציין מיקום תוכן 2">
            <a:extLst>
              <a:ext uri="{FF2B5EF4-FFF2-40B4-BE49-F238E27FC236}">
                <a16:creationId xmlns:a16="http://schemas.microsoft.com/office/drawing/2014/main" id="{D527B07E-6D69-40C2-8622-13E59EB03F1C}"/>
              </a:ext>
            </a:extLst>
          </p:cNvPr>
          <p:cNvSpPr>
            <a:spLocks noGrp="1"/>
          </p:cNvSpPr>
          <p:nvPr>
            <p:ph sz="half" idx="1"/>
          </p:nvPr>
        </p:nvSpPr>
        <p:spPr>
          <a:xfrm>
            <a:off x="914400" y="1825625"/>
            <a:ext cx="5181600" cy="4351338"/>
          </a:xfrm>
        </p:spPr>
        <p:txBody>
          <a:bodyPr/>
          <a:lstStyle>
            <a:lvl1pPr marL="228600" indent="-228600">
              <a:buFont typeface="Wingdings" panose="05000000000000000000" pitchFamily="2" charset="2"/>
              <a:buChar char="§"/>
              <a:defRPr/>
            </a:lvl1pPr>
            <a:lvl2pPr marL="685800" indent="-228600">
              <a:buFont typeface="Wingdings" panose="05000000000000000000" pitchFamily="2" charset="2"/>
              <a:buChar char="§"/>
              <a:defRPr/>
            </a:lvl2pPr>
            <a:lvl3pPr marL="1143000" indent="-228600">
              <a:buFont typeface="Wingdings" panose="05000000000000000000" pitchFamily="2" charset="2"/>
              <a:buChar char="§"/>
              <a:defRPr/>
            </a:lvl3pPr>
            <a:lvl4pPr marL="1600200" indent="-228600">
              <a:buFont typeface="Wingdings" panose="05000000000000000000" pitchFamily="2" charset="2"/>
              <a:buChar char="§"/>
              <a:defRPr/>
            </a:lvl4pPr>
            <a:lvl5pPr marL="2057400" indent="-228600">
              <a:buFont typeface="Wingdings" panose="05000000000000000000" pitchFamily="2" charset="2"/>
              <a:buChar char="§"/>
              <a:defRPr/>
            </a:lvl5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a:extLst>
              <a:ext uri="{FF2B5EF4-FFF2-40B4-BE49-F238E27FC236}">
                <a16:creationId xmlns:a16="http://schemas.microsoft.com/office/drawing/2014/main" id="{435FE99C-E68C-4F6B-B43E-1627970AD2B0}"/>
              </a:ext>
            </a:extLst>
          </p:cNvPr>
          <p:cNvSpPr>
            <a:spLocks noGrp="1"/>
          </p:cNvSpPr>
          <p:nvPr>
            <p:ph sz="half" idx="2"/>
          </p:nvPr>
        </p:nvSpPr>
        <p:spPr>
          <a:xfrm>
            <a:off x="6172200" y="1825625"/>
            <a:ext cx="5181600" cy="4351338"/>
          </a:xfrm>
        </p:spPr>
        <p:txBody>
          <a:bodyPr/>
          <a:lstStyle>
            <a:lvl1pPr marL="228600" indent="-228600">
              <a:buFont typeface="Wingdings" panose="05000000000000000000" pitchFamily="2" charset="2"/>
              <a:buChar char="§"/>
              <a:defRPr/>
            </a:lvl1pPr>
            <a:lvl2pPr marL="685800" indent="-228600">
              <a:buFont typeface="Wingdings" panose="05000000000000000000" pitchFamily="2" charset="2"/>
              <a:buChar char="§"/>
              <a:defRPr/>
            </a:lvl2pPr>
            <a:lvl3pPr marL="1143000" indent="-228600">
              <a:buFont typeface="Wingdings" panose="05000000000000000000" pitchFamily="2" charset="2"/>
              <a:buChar char="§"/>
              <a:defRPr/>
            </a:lvl3pPr>
            <a:lvl4pPr marL="1600200" indent="-228600">
              <a:buFont typeface="Wingdings" panose="05000000000000000000" pitchFamily="2" charset="2"/>
              <a:buChar char="§"/>
              <a:defRPr/>
            </a:lvl4pPr>
            <a:lvl5pPr marL="2057400" indent="-228600">
              <a:buFont typeface="Wingdings" panose="05000000000000000000" pitchFamily="2" charset="2"/>
              <a:buChar char="§"/>
              <a:defRPr/>
            </a:lvl5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של תאריך 4">
            <a:extLst>
              <a:ext uri="{FF2B5EF4-FFF2-40B4-BE49-F238E27FC236}">
                <a16:creationId xmlns:a16="http://schemas.microsoft.com/office/drawing/2014/main" id="{592057DF-686A-4597-8441-9B85A54E9D7F}"/>
              </a:ext>
            </a:extLst>
          </p:cNvPr>
          <p:cNvSpPr>
            <a:spLocks noGrp="1"/>
          </p:cNvSpPr>
          <p:nvPr>
            <p:ph type="dt" sz="half" idx="10"/>
          </p:nvPr>
        </p:nvSpPr>
        <p:spPr>
          <a:xfrm>
            <a:off x="8610600" y="6356350"/>
            <a:ext cx="2743200" cy="365125"/>
          </a:xfrm>
          <a:prstGeom prst="rect">
            <a:avLst/>
          </a:prstGeom>
        </p:spPr>
        <p:txBody>
          <a:bodyPr/>
          <a:lstStyle/>
          <a:p>
            <a:fld id="{E4FC7CB0-484A-4D44-8859-F5EE9EDCA86E}" type="datetimeFigureOut">
              <a:rPr lang="he-IL" smtClean="0"/>
              <a:t>י"א/כסלו/תשפ"ד</a:t>
            </a:fld>
            <a:endParaRPr lang="he-IL"/>
          </a:p>
        </p:txBody>
      </p:sp>
      <p:sp>
        <p:nvSpPr>
          <p:cNvPr id="6" name="מציין מיקום של כותרת תחתונה 5">
            <a:extLst>
              <a:ext uri="{FF2B5EF4-FFF2-40B4-BE49-F238E27FC236}">
                <a16:creationId xmlns:a16="http://schemas.microsoft.com/office/drawing/2014/main" id="{136CAD84-BB78-4C2D-8080-DC8852F431FE}"/>
              </a:ext>
            </a:extLst>
          </p:cNvPr>
          <p:cNvSpPr>
            <a:spLocks noGrp="1"/>
          </p:cNvSpPr>
          <p:nvPr>
            <p:ph type="ftr" sz="quarter" idx="11"/>
          </p:nvPr>
        </p:nvSpPr>
        <p:spPr>
          <a:xfrm>
            <a:off x="4038600" y="6356350"/>
            <a:ext cx="4114800" cy="365125"/>
          </a:xfrm>
          <a:prstGeom prst="rect">
            <a:avLst/>
          </a:prstGeom>
        </p:spPr>
        <p:txBody>
          <a:bodyPr/>
          <a:lstStyle/>
          <a:p>
            <a:endParaRPr lang="he-IL"/>
          </a:p>
        </p:txBody>
      </p:sp>
      <p:sp>
        <p:nvSpPr>
          <p:cNvPr id="7" name="מציין מיקום של מספר שקופית 6">
            <a:extLst>
              <a:ext uri="{FF2B5EF4-FFF2-40B4-BE49-F238E27FC236}">
                <a16:creationId xmlns:a16="http://schemas.microsoft.com/office/drawing/2014/main" id="{24EB22BA-5ACF-4FEE-9014-4893EA510981}"/>
              </a:ext>
            </a:extLst>
          </p:cNvPr>
          <p:cNvSpPr>
            <a:spLocks noGrp="1"/>
          </p:cNvSpPr>
          <p:nvPr>
            <p:ph type="sldNum" sz="quarter" idx="12"/>
          </p:nvPr>
        </p:nvSpPr>
        <p:spPr>
          <a:xfrm>
            <a:off x="8610600" y="6169025"/>
            <a:ext cx="2743200" cy="365125"/>
          </a:xfrm>
          <a:prstGeom prst="rect">
            <a:avLst/>
          </a:prstGeom>
        </p:spPr>
        <p:txBody>
          <a:bodyPr/>
          <a:lstStyle/>
          <a:p>
            <a:fld id="{E38F6B4C-E459-49C2-AEFF-CD64DB5D4D74}" type="slidenum">
              <a:rPr lang="he-IL" smtClean="0"/>
              <a:t>‹#›</a:t>
            </a:fld>
            <a:endParaRPr lang="he-IL"/>
          </a:p>
        </p:txBody>
      </p:sp>
    </p:spTree>
    <p:extLst>
      <p:ext uri="{BB962C8B-B14F-4D97-AF65-F5344CB8AC3E}">
        <p14:creationId xmlns:p14="http://schemas.microsoft.com/office/powerpoint/2010/main" val="1996890394"/>
      </p:ext>
    </p:extLst>
  </p:cSld>
  <p:clrMapOvr>
    <a:masterClrMapping/>
  </p:clrMapOvr>
  <p:transition spd="slow">
    <p:wipe dir="d"/>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8D158BC-D114-4BEC-B77C-92A3ACA60001}"/>
              </a:ext>
            </a:extLst>
          </p:cNvPr>
          <p:cNvSpPr>
            <a:spLocks noGrp="1"/>
          </p:cNvSpPr>
          <p:nvPr>
            <p:ph type="title"/>
          </p:nvPr>
        </p:nvSpPr>
        <p:spPr>
          <a:xfrm>
            <a:off x="839788" y="365125"/>
            <a:ext cx="10515600" cy="1325563"/>
          </a:xfrm>
        </p:spPr>
        <p:txBody>
          <a:bodyPr/>
          <a:lstStyle>
            <a:lvl1pPr algn="ctr">
              <a:defRPr b="1">
                <a:solidFill>
                  <a:srgbClr val="CA3E3F"/>
                </a:solidFill>
              </a:defRPr>
            </a:lvl1pPr>
          </a:lstStyle>
          <a:p>
            <a:r>
              <a:rPr lang="he-IL"/>
              <a:t>לחץ כדי לערוך סגנון כותרת של תבנית בסיס</a:t>
            </a:r>
            <a:endParaRPr lang="he-IL" dirty="0"/>
          </a:p>
        </p:txBody>
      </p:sp>
      <p:sp>
        <p:nvSpPr>
          <p:cNvPr id="3" name="מציין מיקום טקסט 2">
            <a:extLst>
              <a:ext uri="{FF2B5EF4-FFF2-40B4-BE49-F238E27FC236}">
                <a16:creationId xmlns:a16="http://schemas.microsoft.com/office/drawing/2014/main" id="{91C98E52-C7D3-4836-A206-A50D2F1EAF4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a:extLst>
              <a:ext uri="{FF2B5EF4-FFF2-40B4-BE49-F238E27FC236}">
                <a16:creationId xmlns:a16="http://schemas.microsoft.com/office/drawing/2014/main" id="{13B0BA94-DCD9-4716-9FE6-200AB318C4E0}"/>
              </a:ext>
            </a:extLst>
          </p:cNvPr>
          <p:cNvSpPr>
            <a:spLocks noGrp="1"/>
          </p:cNvSpPr>
          <p:nvPr>
            <p:ph sz="half" idx="2"/>
          </p:nvPr>
        </p:nvSpPr>
        <p:spPr>
          <a:xfrm>
            <a:off x="839788" y="2505075"/>
            <a:ext cx="5157787" cy="3684588"/>
          </a:xfrm>
        </p:spPr>
        <p:txBody>
          <a:bodyPr/>
          <a:lstStyle>
            <a:lvl1pPr marL="457200" indent="-457200">
              <a:buFont typeface="Wingdings" panose="05000000000000000000" pitchFamily="2" charset="2"/>
              <a:buChar char="§"/>
              <a:defRPr/>
            </a:lvl1pPr>
            <a:lvl2pPr marL="800100" indent="-342900">
              <a:buFont typeface="Wingdings" panose="05000000000000000000" pitchFamily="2" charset="2"/>
              <a:buChar char="§"/>
              <a:defRPr/>
            </a:lvl2pPr>
            <a:lvl3pPr marL="1257300" indent="-342900">
              <a:buFont typeface="Wingdings" panose="05000000000000000000" pitchFamily="2" charset="2"/>
              <a:buChar char="§"/>
              <a:defRPr/>
            </a:lvl3pPr>
            <a:lvl4pPr marL="1657350" indent="-285750">
              <a:buFont typeface="Wingdings" panose="05000000000000000000" pitchFamily="2" charset="2"/>
              <a:buChar char="§"/>
              <a:defRPr/>
            </a:lvl4pPr>
            <a:lvl5pPr marL="2114550" indent="-285750">
              <a:buFont typeface="Wingdings" panose="05000000000000000000" pitchFamily="2" charset="2"/>
              <a:buChar char="§"/>
              <a:defRPr/>
            </a:lvl5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a:extLst>
              <a:ext uri="{FF2B5EF4-FFF2-40B4-BE49-F238E27FC236}">
                <a16:creationId xmlns:a16="http://schemas.microsoft.com/office/drawing/2014/main" id="{DF1D9E8F-C68D-4D14-9855-BEE7B62686A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a:extLst>
              <a:ext uri="{FF2B5EF4-FFF2-40B4-BE49-F238E27FC236}">
                <a16:creationId xmlns:a16="http://schemas.microsoft.com/office/drawing/2014/main" id="{E0B9DA84-532B-478E-9B19-82074FAF5B6C}"/>
              </a:ext>
            </a:extLst>
          </p:cNvPr>
          <p:cNvSpPr>
            <a:spLocks noGrp="1"/>
          </p:cNvSpPr>
          <p:nvPr>
            <p:ph sz="quarter" idx="4"/>
          </p:nvPr>
        </p:nvSpPr>
        <p:spPr>
          <a:xfrm>
            <a:off x="6172200" y="2505075"/>
            <a:ext cx="5183188" cy="3684588"/>
          </a:xfrm>
        </p:spPr>
        <p:txBody>
          <a:bodyPr/>
          <a:lstStyle>
            <a:lvl1pPr marL="228600" indent="-228600">
              <a:buFont typeface="Wingdings" panose="05000000000000000000" pitchFamily="2" charset="2"/>
              <a:buChar char="§"/>
              <a:defRPr/>
            </a:lvl1pPr>
            <a:lvl2pPr marL="685800" indent="-228600">
              <a:buFont typeface="Wingdings" panose="05000000000000000000" pitchFamily="2" charset="2"/>
              <a:buChar char="§"/>
              <a:defRPr/>
            </a:lvl2pPr>
            <a:lvl3pPr marL="1143000" indent="-228600">
              <a:buFont typeface="Wingdings" panose="05000000000000000000" pitchFamily="2" charset="2"/>
              <a:buChar char="§"/>
              <a:defRPr/>
            </a:lvl3pPr>
            <a:lvl4pPr marL="1600200" indent="-228600">
              <a:buFont typeface="Wingdings" panose="05000000000000000000" pitchFamily="2" charset="2"/>
              <a:buChar char="§"/>
              <a:defRPr/>
            </a:lvl4pPr>
            <a:lvl5pPr marL="2057400" indent="-228600">
              <a:buFont typeface="Wingdings" panose="05000000000000000000" pitchFamily="2" charset="2"/>
              <a:buChar char="§"/>
              <a:defRPr/>
            </a:lvl5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he-IL" dirty="0"/>
          </a:p>
        </p:txBody>
      </p:sp>
      <p:sp>
        <p:nvSpPr>
          <p:cNvPr id="7" name="מציין מיקום של תאריך 6">
            <a:extLst>
              <a:ext uri="{FF2B5EF4-FFF2-40B4-BE49-F238E27FC236}">
                <a16:creationId xmlns:a16="http://schemas.microsoft.com/office/drawing/2014/main" id="{BAA11687-C5AA-4F87-AE8A-21B16E715E93}"/>
              </a:ext>
            </a:extLst>
          </p:cNvPr>
          <p:cNvSpPr>
            <a:spLocks noGrp="1"/>
          </p:cNvSpPr>
          <p:nvPr>
            <p:ph type="dt" sz="half" idx="10"/>
          </p:nvPr>
        </p:nvSpPr>
        <p:spPr>
          <a:xfrm>
            <a:off x="8610600" y="6356350"/>
            <a:ext cx="2743200" cy="365125"/>
          </a:xfrm>
          <a:prstGeom prst="rect">
            <a:avLst/>
          </a:prstGeom>
        </p:spPr>
        <p:txBody>
          <a:bodyPr/>
          <a:lstStyle/>
          <a:p>
            <a:fld id="{E4FC7CB0-484A-4D44-8859-F5EE9EDCA86E}" type="datetimeFigureOut">
              <a:rPr lang="he-IL" smtClean="0"/>
              <a:t>י"א/כסלו/תשפ"ד</a:t>
            </a:fld>
            <a:endParaRPr lang="he-IL"/>
          </a:p>
        </p:txBody>
      </p:sp>
      <p:sp>
        <p:nvSpPr>
          <p:cNvPr id="8" name="מציין מיקום של כותרת תחתונה 7">
            <a:extLst>
              <a:ext uri="{FF2B5EF4-FFF2-40B4-BE49-F238E27FC236}">
                <a16:creationId xmlns:a16="http://schemas.microsoft.com/office/drawing/2014/main" id="{090B17B9-3F9A-4478-974E-E3EE0EAB65E6}"/>
              </a:ext>
            </a:extLst>
          </p:cNvPr>
          <p:cNvSpPr>
            <a:spLocks noGrp="1"/>
          </p:cNvSpPr>
          <p:nvPr>
            <p:ph type="ftr" sz="quarter" idx="11"/>
          </p:nvPr>
        </p:nvSpPr>
        <p:spPr>
          <a:xfrm>
            <a:off x="4038600" y="6356350"/>
            <a:ext cx="4114800" cy="365125"/>
          </a:xfrm>
          <a:prstGeom prst="rect">
            <a:avLst/>
          </a:prstGeom>
        </p:spPr>
        <p:txBody>
          <a:bodyPr/>
          <a:lstStyle/>
          <a:p>
            <a:endParaRPr lang="he-IL"/>
          </a:p>
        </p:txBody>
      </p:sp>
      <p:sp>
        <p:nvSpPr>
          <p:cNvPr id="9" name="מציין מיקום של מספר שקופית 8">
            <a:extLst>
              <a:ext uri="{FF2B5EF4-FFF2-40B4-BE49-F238E27FC236}">
                <a16:creationId xmlns:a16="http://schemas.microsoft.com/office/drawing/2014/main" id="{B457C14C-31E8-424D-95A5-3FA7D9A19914}"/>
              </a:ext>
            </a:extLst>
          </p:cNvPr>
          <p:cNvSpPr>
            <a:spLocks noGrp="1"/>
          </p:cNvSpPr>
          <p:nvPr>
            <p:ph type="sldNum" sz="quarter" idx="12"/>
          </p:nvPr>
        </p:nvSpPr>
        <p:spPr>
          <a:xfrm>
            <a:off x="8610600" y="6169025"/>
            <a:ext cx="2743200" cy="365125"/>
          </a:xfrm>
          <a:prstGeom prst="rect">
            <a:avLst/>
          </a:prstGeom>
        </p:spPr>
        <p:txBody>
          <a:bodyPr/>
          <a:lstStyle/>
          <a:p>
            <a:fld id="{E38F6B4C-E459-49C2-AEFF-CD64DB5D4D74}" type="slidenum">
              <a:rPr lang="he-IL" smtClean="0"/>
              <a:t>‹#›</a:t>
            </a:fld>
            <a:endParaRPr lang="he-IL"/>
          </a:p>
        </p:txBody>
      </p:sp>
    </p:spTree>
    <p:extLst>
      <p:ext uri="{BB962C8B-B14F-4D97-AF65-F5344CB8AC3E}">
        <p14:creationId xmlns:p14="http://schemas.microsoft.com/office/powerpoint/2010/main" val="1343931415"/>
      </p:ext>
    </p:extLst>
  </p:cSld>
  <p:clrMapOvr>
    <a:masterClrMapping/>
  </p:clrMapOvr>
  <p:transition spd="slow">
    <p:wipe dir="d"/>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380888D8-37A0-4259-BAEC-790B46CF22F1}"/>
              </a:ext>
            </a:extLst>
          </p:cNvPr>
          <p:cNvSpPr>
            <a:spLocks noGrp="1"/>
          </p:cNvSpPr>
          <p:nvPr>
            <p:ph type="title"/>
          </p:nvPr>
        </p:nvSpPr>
        <p:spPr/>
        <p:txBody>
          <a:bodyPr/>
          <a:lstStyle>
            <a:lvl1pPr algn="ctr">
              <a:defRPr b="1">
                <a:solidFill>
                  <a:schemeClr val="bg1"/>
                </a:solidFill>
              </a:defRPr>
            </a:lvl1pPr>
          </a:lstStyle>
          <a:p>
            <a:r>
              <a:rPr lang="he-IL"/>
              <a:t>לחץ כדי לערוך סגנון כותרת של תבנית בסיס</a:t>
            </a:r>
            <a:endParaRPr lang="he-IL" dirty="0"/>
          </a:p>
        </p:txBody>
      </p:sp>
      <p:sp>
        <p:nvSpPr>
          <p:cNvPr id="3" name="מציין מיקום של תאריך 2">
            <a:extLst>
              <a:ext uri="{FF2B5EF4-FFF2-40B4-BE49-F238E27FC236}">
                <a16:creationId xmlns:a16="http://schemas.microsoft.com/office/drawing/2014/main" id="{73C3A017-EB3F-4134-8674-6B20D2A06EAA}"/>
              </a:ext>
            </a:extLst>
          </p:cNvPr>
          <p:cNvSpPr>
            <a:spLocks noGrp="1"/>
          </p:cNvSpPr>
          <p:nvPr>
            <p:ph type="dt" sz="half" idx="10"/>
          </p:nvPr>
        </p:nvSpPr>
        <p:spPr>
          <a:xfrm>
            <a:off x="8610600" y="6356350"/>
            <a:ext cx="2743200" cy="365125"/>
          </a:xfrm>
          <a:prstGeom prst="rect">
            <a:avLst/>
          </a:prstGeom>
        </p:spPr>
        <p:txBody>
          <a:bodyPr/>
          <a:lstStyle/>
          <a:p>
            <a:fld id="{E4FC7CB0-484A-4D44-8859-F5EE9EDCA86E}" type="datetimeFigureOut">
              <a:rPr lang="he-IL" smtClean="0"/>
              <a:t>י"א/כסלו/תשפ"ד</a:t>
            </a:fld>
            <a:endParaRPr lang="he-IL"/>
          </a:p>
        </p:txBody>
      </p:sp>
      <p:sp>
        <p:nvSpPr>
          <p:cNvPr id="4" name="מציין מיקום של כותרת תחתונה 3">
            <a:extLst>
              <a:ext uri="{FF2B5EF4-FFF2-40B4-BE49-F238E27FC236}">
                <a16:creationId xmlns:a16="http://schemas.microsoft.com/office/drawing/2014/main" id="{AA8F8593-9F49-4E01-8301-7396C09E532F}"/>
              </a:ext>
            </a:extLst>
          </p:cNvPr>
          <p:cNvSpPr>
            <a:spLocks noGrp="1"/>
          </p:cNvSpPr>
          <p:nvPr>
            <p:ph type="ftr" sz="quarter" idx="11"/>
          </p:nvPr>
        </p:nvSpPr>
        <p:spPr>
          <a:xfrm>
            <a:off x="4038600" y="6356350"/>
            <a:ext cx="4114800" cy="365125"/>
          </a:xfrm>
          <a:prstGeom prst="rect">
            <a:avLst/>
          </a:prstGeom>
        </p:spPr>
        <p:txBody>
          <a:bodyPr/>
          <a:lstStyle/>
          <a:p>
            <a:endParaRPr lang="he-IL"/>
          </a:p>
        </p:txBody>
      </p:sp>
      <p:sp>
        <p:nvSpPr>
          <p:cNvPr id="5" name="מציין מיקום של מספר שקופית 4">
            <a:extLst>
              <a:ext uri="{FF2B5EF4-FFF2-40B4-BE49-F238E27FC236}">
                <a16:creationId xmlns:a16="http://schemas.microsoft.com/office/drawing/2014/main" id="{1535FB5A-7508-45A5-838F-B934939FBC4F}"/>
              </a:ext>
            </a:extLst>
          </p:cNvPr>
          <p:cNvSpPr>
            <a:spLocks noGrp="1"/>
          </p:cNvSpPr>
          <p:nvPr>
            <p:ph type="sldNum" sz="quarter" idx="12"/>
          </p:nvPr>
        </p:nvSpPr>
        <p:spPr>
          <a:xfrm>
            <a:off x="8610600" y="6169025"/>
            <a:ext cx="2743200" cy="365125"/>
          </a:xfrm>
          <a:prstGeom prst="rect">
            <a:avLst/>
          </a:prstGeom>
        </p:spPr>
        <p:txBody>
          <a:bodyPr/>
          <a:lstStyle/>
          <a:p>
            <a:fld id="{E38F6B4C-E459-49C2-AEFF-CD64DB5D4D74}" type="slidenum">
              <a:rPr lang="he-IL" smtClean="0"/>
              <a:t>‹#›</a:t>
            </a:fld>
            <a:endParaRPr lang="he-IL"/>
          </a:p>
        </p:txBody>
      </p:sp>
    </p:spTree>
    <p:extLst>
      <p:ext uri="{BB962C8B-B14F-4D97-AF65-F5344CB8AC3E}">
        <p14:creationId xmlns:p14="http://schemas.microsoft.com/office/powerpoint/2010/main" val="3591716596"/>
      </p:ext>
    </p:extLst>
  </p:cSld>
  <p:clrMapOvr>
    <a:masterClrMapping/>
  </p:clrMapOvr>
  <p:transition spd="slow">
    <p:wipe dir="d"/>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4" name="מציין מיקום של מספר שקופית 3">
            <a:extLst>
              <a:ext uri="{FF2B5EF4-FFF2-40B4-BE49-F238E27FC236}">
                <a16:creationId xmlns:a16="http://schemas.microsoft.com/office/drawing/2014/main" id="{5400412D-F4EB-4BF9-B19D-7C352D8F0053}"/>
              </a:ext>
            </a:extLst>
          </p:cNvPr>
          <p:cNvSpPr>
            <a:spLocks noGrp="1"/>
          </p:cNvSpPr>
          <p:nvPr>
            <p:ph type="sldNum" sz="quarter" idx="12"/>
          </p:nvPr>
        </p:nvSpPr>
        <p:spPr>
          <a:xfrm>
            <a:off x="9121877" y="6119864"/>
            <a:ext cx="2743200" cy="365125"/>
          </a:xfrm>
          <a:prstGeom prst="rect">
            <a:avLst/>
          </a:prstGeom>
        </p:spPr>
        <p:txBody>
          <a:bodyPr/>
          <a:lstStyle>
            <a:lvl1pPr algn="r">
              <a:defRPr/>
            </a:lvl1pPr>
          </a:lstStyle>
          <a:p>
            <a:fld id="{E38F6B4C-E459-49C2-AEFF-CD64DB5D4D74}" type="slidenum">
              <a:rPr lang="he-IL" smtClean="0"/>
              <a:t>‹#›</a:t>
            </a:fld>
            <a:endParaRPr lang="he-IL"/>
          </a:p>
        </p:txBody>
      </p:sp>
    </p:spTree>
    <p:extLst>
      <p:ext uri="{BB962C8B-B14F-4D97-AF65-F5344CB8AC3E}">
        <p14:creationId xmlns:p14="http://schemas.microsoft.com/office/powerpoint/2010/main" val="2366735231"/>
      </p:ext>
    </p:extLst>
  </p:cSld>
  <p:clrMapOvr>
    <a:masterClrMapping/>
  </p:clrMapOvr>
  <p:transition spd="slow">
    <p:wipe dir="d"/>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C5F90F06-A880-4879-9AD6-02206D761F55}"/>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AA3210B6-5EB7-4C6B-81D3-B20A6B70899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a:extLst>
              <a:ext uri="{FF2B5EF4-FFF2-40B4-BE49-F238E27FC236}">
                <a16:creationId xmlns:a16="http://schemas.microsoft.com/office/drawing/2014/main" id="{E4B1CFF3-A69A-4037-B649-13FB40C9AF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217E183A-43DC-4921-8225-C62F98A42B7B}"/>
              </a:ext>
            </a:extLst>
          </p:cNvPr>
          <p:cNvSpPr>
            <a:spLocks noGrp="1"/>
          </p:cNvSpPr>
          <p:nvPr>
            <p:ph type="dt" sz="half" idx="10"/>
          </p:nvPr>
        </p:nvSpPr>
        <p:spPr>
          <a:xfrm>
            <a:off x="8610600" y="6356350"/>
            <a:ext cx="2743200" cy="365125"/>
          </a:xfrm>
          <a:prstGeom prst="rect">
            <a:avLst/>
          </a:prstGeom>
        </p:spPr>
        <p:txBody>
          <a:bodyPr/>
          <a:lstStyle/>
          <a:p>
            <a:fld id="{E4FC7CB0-484A-4D44-8859-F5EE9EDCA86E}" type="datetimeFigureOut">
              <a:rPr lang="he-IL" smtClean="0"/>
              <a:t>י"א/כסלו/תשפ"ד</a:t>
            </a:fld>
            <a:endParaRPr lang="he-IL"/>
          </a:p>
        </p:txBody>
      </p:sp>
      <p:sp>
        <p:nvSpPr>
          <p:cNvPr id="6" name="מציין מיקום של כותרת תחתונה 5">
            <a:extLst>
              <a:ext uri="{FF2B5EF4-FFF2-40B4-BE49-F238E27FC236}">
                <a16:creationId xmlns:a16="http://schemas.microsoft.com/office/drawing/2014/main" id="{2BD3CF22-27D2-428A-9FFE-A12625758672}"/>
              </a:ext>
            </a:extLst>
          </p:cNvPr>
          <p:cNvSpPr>
            <a:spLocks noGrp="1"/>
          </p:cNvSpPr>
          <p:nvPr>
            <p:ph type="ftr" sz="quarter" idx="11"/>
          </p:nvPr>
        </p:nvSpPr>
        <p:spPr>
          <a:xfrm>
            <a:off x="4038600" y="6356350"/>
            <a:ext cx="4114800" cy="365125"/>
          </a:xfrm>
          <a:prstGeom prst="rect">
            <a:avLst/>
          </a:prstGeom>
        </p:spPr>
        <p:txBody>
          <a:bodyPr/>
          <a:lstStyle/>
          <a:p>
            <a:endParaRPr lang="he-IL"/>
          </a:p>
        </p:txBody>
      </p:sp>
      <p:sp>
        <p:nvSpPr>
          <p:cNvPr id="7" name="מציין מיקום של מספר שקופית 6">
            <a:extLst>
              <a:ext uri="{FF2B5EF4-FFF2-40B4-BE49-F238E27FC236}">
                <a16:creationId xmlns:a16="http://schemas.microsoft.com/office/drawing/2014/main" id="{8378CD58-79F7-4DB6-96D9-009D8B4F626E}"/>
              </a:ext>
            </a:extLst>
          </p:cNvPr>
          <p:cNvSpPr>
            <a:spLocks noGrp="1"/>
          </p:cNvSpPr>
          <p:nvPr>
            <p:ph type="sldNum" sz="quarter" idx="12"/>
          </p:nvPr>
        </p:nvSpPr>
        <p:spPr>
          <a:xfrm>
            <a:off x="8610600" y="6169025"/>
            <a:ext cx="2743200" cy="365125"/>
          </a:xfrm>
          <a:prstGeom prst="rect">
            <a:avLst/>
          </a:prstGeom>
        </p:spPr>
        <p:txBody>
          <a:bodyPr/>
          <a:lstStyle/>
          <a:p>
            <a:fld id="{E38F6B4C-E459-49C2-AEFF-CD64DB5D4D74}" type="slidenum">
              <a:rPr lang="he-IL" smtClean="0"/>
              <a:t>‹#›</a:t>
            </a:fld>
            <a:endParaRPr lang="he-IL"/>
          </a:p>
        </p:txBody>
      </p:sp>
    </p:spTree>
    <p:extLst>
      <p:ext uri="{BB962C8B-B14F-4D97-AF65-F5344CB8AC3E}">
        <p14:creationId xmlns:p14="http://schemas.microsoft.com/office/powerpoint/2010/main" val="504767899"/>
      </p:ext>
    </p:extLst>
  </p:cSld>
  <p:clrMapOvr>
    <a:masterClrMapping/>
  </p:clrMapOvr>
  <p:transition spd="slow">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369AC564-B0D0-479C-B720-750772D960AC}"/>
              </a:ext>
            </a:extLst>
          </p:cNvPr>
          <p:cNvSpPr>
            <a:spLocks noGrp="1"/>
          </p:cNvSpPr>
          <p:nvPr>
            <p:ph type="title"/>
          </p:nvPr>
        </p:nvSpPr>
        <p:spPr/>
        <p:txBody>
          <a:bodyPr/>
          <a:lstStyle>
            <a:lvl1pPr algn="ctr">
              <a:defRPr b="1">
                <a:solidFill>
                  <a:srgbClr val="CA3E3F"/>
                </a:solidFill>
              </a:defRPr>
            </a:lvl1pPr>
          </a:lstStyle>
          <a:p>
            <a:r>
              <a:rPr lang="he-IL"/>
              <a:t>לחץ כדי לערוך סגנון כותרת של תבנית בסיס</a:t>
            </a:r>
            <a:endParaRPr lang="he-IL" dirty="0"/>
          </a:p>
        </p:txBody>
      </p:sp>
      <p:sp>
        <p:nvSpPr>
          <p:cNvPr id="3" name="מציין מיקום תוכן 2">
            <a:extLst>
              <a:ext uri="{FF2B5EF4-FFF2-40B4-BE49-F238E27FC236}">
                <a16:creationId xmlns:a16="http://schemas.microsoft.com/office/drawing/2014/main" id="{51538B78-FD56-4FA1-9533-5F1227293EED}"/>
              </a:ext>
            </a:extLst>
          </p:cNvPr>
          <p:cNvSpPr>
            <a:spLocks noGrp="1"/>
          </p:cNvSpPr>
          <p:nvPr>
            <p:ph idx="1"/>
          </p:nvPr>
        </p:nvSpPr>
        <p:spPr/>
        <p:txBody>
          <a:bodyPr/>
          <a:lstStyle>
            <a:lvl1pPr marL="228600" indent="-228600">
              <a:buFont typeface="Wingdings" panose="05000000000000000000" pitchFamily="2" charset="2"/>
              <a:buChar char="§"/>
              <a:defRPr/>
            </a:lvl1pPr>
            <a:lvl2pPr marL="685800" indent="-228600">
              <a:buFont typeface="Wingdings" panose="05000000000000000000" pitchFamily="2" charset="2"/>
              <a:buChar char="§"/>
              <a:defRPr/>
            </a:lvl2pPr>
            <a:lvl3pPr marL="1143000" indent="-228600">
              <a:buFont typeface="Wingdings" panose="05000000000000000000" pitchFamily="2" charset="2"/>
              <a:buChar char="§"/>
              <a:defRPr/>
            </a:lvl3pPr>
            <a:lvl4pPr marL="1600200" indent="-228600">
              <a:buFont typeface="Wingdings" panose="05000000000000000000" pitchFamily="2" charset="2"/>
              <a:buChar char="§"/>
              <a:defRPr/>
            </a:lvl4pPr>
            <a:lvl5pPr marL="2057400" indent="-228600">
              <a:buFont typeface="Wingdings" panose="05000000000000000000" pitchFamily="2" charset="2"/>
              <a:buChar char="§"/>
              <a:defRPr/>
            </a:lvl5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7837BF40-DA54-494D-B26A-1289E6B2BFD8}"/>
              </a:ext>
            </a:extLst>
          </p:cNvPr>
          <p:cNvSpPr>
            <a:spLocks noGrp="1"/>
          </p:cNvSpPr>
          <p:nvPr>
            <p:ph type="dt" sz="half" idx="10"/>
          </p:nvPr>
        </p:nvSpPr>
        <p:spPr>
          <a:xfrm>
            <a:off x="8610600" y="6356350"/>
            <a:ext cx="2743200" cy="365125"/>
          </a:xfrm>
          <a:prstGeom prst="rect">
            <a:avLst/>
          </a:prstGeom>
        </p:spPr>
        <p:txBody>
          <a:bodyPr/>
          <a:lstStyle/>
          <a:p>
            <a:fld id="{E4FC7CB0-484A-4D44-8859-F5EE9EDCA86E}" type="datetimeFigureOut">
              <a:rPr lang="he-IL" smtClean="0"/>
              <a:t>י"א/כסלו/תשפ"ד</a:t>
            </a:fld>
            <a:endParaRPr lang="he-IL"/>
          </a:p>
        </p:txBody>
      </p:sp>
      <p:sp>
        <p:nvSpPr>
          <p:cNvPr id="5" name="מציין מיקום של כותרת תחתונה 4">
            <a:extLst>
              <a:ext uri="{FF2B5EF4-FFF2-40B4-BE49-F238E27FC236}">
                <a16:creationId xmlns:a16="http://schemas.microsoft.com/office/drawing/2014/main" id="{D341ADFD-E897-463C-87D9-0953EE4D5D35}"/>
              </a:ext>
            </a:extLst>
          </p:cNvPr>
          <p:cNvSpPr>
            <a:spLocks noGrp="1"/>
          </p:cNvSpPr>
          <p:nvPr>
            <p:ph type="ftr" sz="quarter" idx="11"/>
          </p:nvPr>
        </p:nvSpPr>
        <p:spPr>
          <a:xfrm>
            <a:off x="4038600" y="6356350"/>
            <a:ext cx="4114800" cy="365125"/>
          </a:xfrm>
          <a:prstGeom prst="rect">
            <a:avLst/>
          </a:prstGeom>
        </p:spPr>
        <p:txBody>
          <a:bodyPr/>
          <a:lstStyle/>
          <a:p>
            <a:endParaRPr lang="he-IL"/>
          </a:p>
        </p:txBody>
      </p:sp>
      <p:sp>
        <p:nvSpPr>
          <p:cNvPr id="6" name="מציין מיקום של מספר שקופית 5">
            <a:extLst>
              <a:ext uri="{FF2B5EF4-FFF2-40B4-BE49-F238E27FC236}">
                <a16:creationId xmlns:a16="http://schemas.microsoft.com/office/drawing/2014/main" id="{ADDE46B5-0001-4EAE-8BF9-D492044A6791}"/>
              </a:ext>
            </a:extLst>
          </p:cNvPr>
          <p:cNvSpPr>
            <a:spLocks noGrp="1"/>
          </p:cNvSpPr>
          <p:nvPr>
            <p:ph type="sldNum" sz="quarter" idx="12"/>
          </p:nvPr>
        </p:nvSpPr>
        <p:spPr/>
        <p:txBody>
          <a:bodyPr/>
          <a:lstStyle/>
          <a:p>
            <a:fld id="{E38F6B4C-E459-49C2-AEFF-CD64DB5D4D74}" type="slidenum">
              <a:rPr lang="he-IL" smtClean="0"/>
              <a:t>‹#›</a:t>
            </a:fld>
            <a:endParaRPr lang="he-IL"/>
          </a:p>
        </p:txBody>
      </p:sp>
    </p:spTree>
    <p:extLst>
      <p:ext uri="{BB962C8B-B14F-4D97-AF65-F5344CB8AC3E}">
        <p14:creationId xmlns:p14="http://schemas.microsoft.com/office/powerpoint/2010/main" val="2783137003"/>
      </p:ext>
    </p:extLst>
  </p:cSld>
  <p:clrMapOvr>
    <a:masterClrMapping/>
  </p:clrMapOvr>
  <p:transition spd="slow">
    <p:wipe dir="d"/>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D5B2053-E394-4B01-9099-F068E563F5F3}"/>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של תמונה 2">
            <a:extLst>
              <a:ext uri="{FF2B5EF4-FFF2-40B4-BE49-F238E27FC236}">
                <a16:creationId xmlns:a16="http://schemas.microsoft.com/office/drawing/2014/main" id="{D799FD87-B6C4-4630-B9FD-C822B704C37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a:t>לחץ על הסמל כדי להוסיף תמונה</a:t>
            </a:r>
          </a:p>
        </p:txBody>
      </p:sp>
      <p:sp>
        <p:nvSpPr>
          <p:cNvPr id="4" name="מציין מיקום טקסט 3">
            <a:extLst>
              <a:ext uri="{FF2B5EF4-FFF2-40B4-BE49-F238E27FC236}">
                <a16:creationId xmlns:a16="http://schemas.microsoft.com/office/drawing/2014/main" id="{C835CE4F-6CFD-4263-BE41-346156DCD9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81F757BC-5ABC-42EC-B53F-C3329EA626BC}"/>
              </a:ext>
            </a:extLst>
          </p:cNvPr>
          <p:cNvSpPr>
            <a:spLocks noGrp="1"/>
          </p:cNvSpPr>
          <p:nvPr>
            <p:ph type="dt" sz="half" idx="10"/>
          </p:nvPr>
        </p:nvSpPr>
        <p:spPr>
          <a:xfrm>
            <a:off x="8610600" y="6356350"/>
            <a:ext cx="2743200" cy="365125"/>
          </a:xfrm>
          <a:prstGeom prst="rect">
            <a:avLst/>
          </a:prstGeom>
        </p:spPr>
        <p:txBody>
          <a:bodyPr/>
          <a:lstStyle/>
          <a:p>
            <a:fld id="{E4FC7CB0-484A-4D44-8859-F5EE9EDCA86E}" type="datetimeFigureOut">
              <a:rPr lang="he-IL" smtClean="0"/>
              <a:t>י"א/כסלו/תשפ"ד</a:t>
            </a:fld>
            <a:endParaRPr lang="he-IL"/>
          </a:p>
        </p:txBody>
      </p:sp>
      <p:sp>
        <p:nvSpPr>
          <p:cNvPr id="6" name="מציין מיקום של כותרת תחתונה 5">
            <a:extLst>
              <a:ext uri="{FF2B5EF4-FFF2-40B4-BE49-F238E27FC236}">
                <a16:creationId xmlns:a16="http://schemas.microsoft.com/office/drawing/2014/main" id="{8A26A971-3418-452D-B5B3-3DDBFAF9173A}"/>
              </a:ext>
            </a:extLst>
          </p:cNvPr>
          <p:cNvSpPr>
            <a:spLocks noGrp="1"/>
          </p:cNvSpPr>
          <p:nvPr>
            <p:ph type="ftr" sz="quarter" idx="11"/>
          </p:nvPr>
        </p:nvSpPr>
        <p:spPr>
          <a:xfrm>
            <a:off x="4038600" y="6356350"/>
            <a:ext cx="4114800" cy="365125"/>
          </a:xfrm>
          <a:prstGeom prst="rect">
            <a:avLst/>
          </a:prstGeom>
        </p:spPr>
        <p:txBody>
          <a:bodyPr/>
          <a:lstStyle/>
          <a:p>
            <a:endParaRPr lang="he-IL"/>
          </a:p>
        </p:txBody>
      </p:sp>
      <p:sp>
        <p:nvSpPr>
          <p:cNvPr id="7" name="מציין מיקום של מספר שקופית 6">
            <a:extLst>
              <a:ext uri="{FF2B5EF4-FFF2-40B4-BE49-F238E27FC236}">
                <a16:creationId xmlns:a16="http://schemas.microsoft.com/office/drawing/2014/main" id="{FC64FA36-3F50-4C75-82C0-C383EC6AF0FA}"/>
              </a:ext>
            </a:extLst>
          </p:cNvPr>
          <p:cNvSpPr>
            <a:spLocks noGrp="1"/>
          </p:cNvSpPr>
          <p:nvPr>
            <p:ph type="sldNum" sz="quarter" idx="12"/>
          </p:nvPr>
        </p:nvSpPr>
        <p:spPr>
          <a:xfrm>
            <a:off x="8610600" y="6169025"/>
            <a:ext cx="2743200" cy="365125"/>
          </a:xfrm>
          <a:prstGeom prst="rect">
            <a:avLst/>
          </a:prstGeom>
        </p:spPr>
        <p:txBody>
          <a:bodyPr/>
          <a:lstStyle/>
          <a:p>
            <a:fld id="{E38F6B4C-E459-49C2-AEFF-CD64DB5D4D74}" type="slidenum">
              <a:rPr lang="he-IL" smtClean="0"/>
              <a:t>‹#›</a:t>
            </a:fld>
            <a:endParaRPr lang="he-IL"/>
          </a:p>
        </p:txBody>
      </p:sp>
    </p:spTree>
    <p:extLst>
      <p:ext uri="{BB962C8B-B14F-4D97-AF65-F5344CB8AC3E}">
        <p14:creationId xmlns:p14="http://schemas.microsoft.com/office/powerpoint/2010/main" val="2120924873"/>
      </p:ext>
    </p:extLst>
  </p:cSld>
  <p:clrMapOvr>
    <a:masterClrMapping/>
  </p:clrMapOvr>
  <p:transition spd="slow">
    <p:wipe dir="d"/>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CED9B9F-6B94-4930-A866-A941404B68AE}"/>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6F4F4D0D-9C85-4E96-AF0D-7E4914FBBA61}"/>
              </a:ext>
            </a:extLst>
          </p:cNvPr>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E0C15A3E-0361-43A7-86CE-9E57DC1F13B5}"/>
              </a:ext>
            </a:extLst>
          </p:cNvPr>
          <p:cNvSpPr>
            <a:spLocks noGrp="1"/>
          </p:cNvSpPr>
          <p:nvPr>
            <p:ph type="dt" sz="half" idx="10"/>
          </p:nvPr>
        </p:nvSpPr>
        <p:spPr>
          <a:xfrm>
            <a:off x="8610600" y="6356350"/>
            <a:ext cx="2743200" cy="365125"/>
          </a:xfrm>
          <a:prstGeom prst="rect">
            <a:avLst/>
          </a:prstGeom>
        </p:spPr>
        <p:txBody>
          <a:bodyPr/>
          <a:lstStyle/>
          <a:p>
            <a:fld id="{E4FC7CB0-484A-4D44-8859-F5EE9EDCA86E}" type="datetimeFigureOut">
              <a:rPr lang="he-IL" smtClean="0"/>
              <a:t>י"א/כסלו/תשפ"ד</a:t>
            </a:fld>
            <a:endParaRPr lang="he-IL"/>
          </a:p>
        </p:txBody>
      </p:sp>
      <p:sp>
        <p:nvSpPr>
          <p:cNvPr id="5" name="מציין מיקום של כותרת תחתונה 4">
            <a:extLst>
              <a:ext uri="{FF2B5EF4-FFF2-40B4-BE49-F238E27FC236}">
                <a16:creationId xmlns:a16="http://schemas.microsoft.com/office/drawing/2014/main" id="{1354C689-232C-47E3-B12E-507FA1EFB5D3}"/>
              </a:ext>
            </a:extLst>
          </p:cNvPr>
          <p:cNvSpPr>
            <a:spLocks noGrp="1"/>
          </p:cNvSpPr>
          <p:nvPr>
            <p:ph type="ftr" sz="quarter" idx="11"/>
          </p:nvPr>
        </p:nvSpPr>
        <p:spPr>
          <a:xfrm>
            <a:off x="4038600" y="6356350"/>
            <a:ext cx="4114800" cy="365125"/>
          </a:xfrm>
          <a:prstGeom prst="rect">
            <a:avLst/>
          </a:prstGeom>
        </p:spPr>
        <p:txBody>
          <a:bodyPr/>
          <a:lstStyle/>
          <a:p>
            <a:endParaRPr lang="he-IL"/>
          </a:p>
        </p:txBody>
      </p:sp>
      <p:sp>
        <p:nvSpPr>
          <p:cNvPr id="6" name="מציין מיקום של מספר שקופית 5">
            <a:extLst>
              <a:ext uri="{FF2B5EF4-FFF2-40B4-BE49-F238E27FC236}">
                <a16:creationId xmlns:a16="http://schemas.microsoft.com/office/drawing/2014/main" id="{BDF78C48-FDB1-44BD-8054-C6AC7F69617F}"/>
              </a:ext>
            </a:extLst>
          </p:cNvPr>
          <p:cNvSpPr>
            <a:spLocks noGrp="1"/>
          </p:cNvSpPr>
          <p:nvPr>
            <p:ph type="sldNum" sz="quarter" idx="12"/>
          </p:nvPr>
        </p:nvSpPr>
        <p:spPr>
          <a:xfrm>
            <a:off x="8610600" y="6169025"/>
            <a:ext cx="2743200" cy="365125"/>
          </a:xfrm>
          <a:prstGeom prst="rect">
            <a:avLst/>
          </a:prstGeom>
        </p:spPr>
        <p:txBody>
          <a:bodyPr/>
          <a:lstStyle/>
          <a:p>
            <a:fld id="{E38F6B4C-E459-49C2-AEFF-CD64DB5D4D74}" type="slidenum">
              <a:rPr lang="he-IL" smtClean="0"/>
              <a:t>‹#›</a:t>
            </a:fld>
            <a:endParaRPr lang="he-IL"/>
          </a:p>
        </p:txBody>
      </p:sp>
    </p:spTree>
    <p:extLst>
      <p:ext uri="{BB962C8B-B14F-4D97-AF65-F5344CB8AC3E}">
        <p14:creationId xmlns:p14="http://schemas.microsoft.com/office/powerpoint/2010/main" val="2339571707"/>
      </p:ext>
    </p:extLst>
  </p:cSld>
  <p:clrMapOvr>
    <a:masterClrMapping/>
  </p:clrMapOvr>
  <p:transition spd="slow">
    <p:wipe dir="d"/>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a:extLst>
              <a:ext uri="{FF2B5EF4-FFF2-40B4-BE49-F238E27FC236}">
                <a16:creationId xmlns:a16="http://schemas.microsoft.com/office/drawing/2014/main" id="{41E7AB93-D7F1-4C9A-AA18-4A7695DEF6EC}"/>
              </a:ext>
            </a:extLst>
          </p:cNvPr>
          <p:cNvSpPr>
            <a:spLocks noGrp="1"/>
          </p:cNvSpPr>
          <p:nvPr>
            <p:ph type="title" orient="vert"/>
          </p:nvPr>
        </p:nvSpPr>
        <p:spPr>
          <a:xfrm>
            <a:off x="8724900" y="365125"/>
            <a:ext cx="2628900" cy="5811838"/>
          </a:xfrm>
        </p:spPr>
        <p:txBody>
          <a:bodyPr vert="eaVert"/>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7D5741DF-8BD0-4FAB-B45D-DC1D3F7C2F32}"/>
              </a:ext>
            </a:extLst>
          </p:cNvPr>
          <p:cNvSpPr>
            <a:spLocks noGrp="1"/>
          </p:cNvSpPr>
          <p:nvPr>
            <p:ph type="body" orient="vert" idx="1"/>
          </p:nvPr>
        </p:nvSpPr>
        <p:spPr>
          <a:xfrm>
            <a:off x="838200" y="365125"/>
            <a:ext cx="7734300" cy="5811838"/>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91081282-9DD1-43D3-9011-5CEB441E5043}"/>
              </a:ext>
            </a:extLst>
          </p:cNvPr>
          <p:cNvSpPr>
            <a:spLocks noGrp="1"/>
          </p:cNvSpPr>
          <p:nvPr>
            <p:ph type="dt" sz="half" idx="10"/>
          </p:nvPr>
        </p:nvSpPr>
        <p:spPr>
          <a:xfrm>
            <a:off x="8610600" y="6356350"/>
            <a:ext cx="2743200" cy="365125"/>
          </a:xfrm>
          <a:prstGeom prst="rect">
            <a:avLst/>
          </a:prstGeom>
        </p:spPr>
        <p:txBody>
          <a:bodyPr/>
          <a:lstStyle/>
          <a:p>
            <a:fld id="{E4FC7CB0-484A-4D44-8859-F5EE9EDCA86E}" type="datetimeFigureOut">
              <a:rPr lang="he-IL" smtClean="0"/>
              <a:t>י"א/כסלו/תשפ"ד</a:t>
            </a:fld>
            <a:endParaRPr lang="he-IL"/>
          </a:p>
        </p:txBody>
      </p:sp>
      <p:sp>
        <p:nvSpPr>
          <p:cNvPr id="5" name="מציין מיקום של כותרת תחתונה 4">
            <a:extLst>
              <a:ext uri="{FF2B5EF4-FFF2-40B4-BE49-F238E27FC236}">
                <a16:creationId xmlns:a16="http://schemas.microsoft.com/office/drawing/2014/main" id="{9C9DCEE3-78C7-4DC4-8381-9E618D3E24E5}"/>
              </a:ext>
            </a:extLst>
          </p:cNvPr>
          <p:cNvSpPr>
            <a:spLocks noGrp="1"/>
          </p:cNvSpPr>
          <p:nvPr>
            <p:ph type="ftr" sz="quarter" idx="11"/>
          </p:nvPr>
        </p:nvSpPr>
        <p:spPr>
          <a:xfrm>
            <a:off x="4038600" y="6356350"/>
            <a:ext cx="4114800" cy="365125"/>
          </a:xfrm>
          <a:prstGeom prst="rect">
            <a:avLst/>
          </a:prstGeom>
        </p:spPr>
        <p:txBody>
          <a:bodyPr/>
          <a:lstStyle/>
          <a:p>
            <a:endParaRPr lang="he-IL"/>
          </a:p>
        </p:txBody>
      </p:sp>
      <p:sp>
        <p:nvSpPr>
          <p:cNvPr id="6" name="מציין מיקום של מספר שקופית 5">
            <a:extLst>
              <a:ext uri="{FF2B5EF4-FFF2-40B4-BE49-F238E27FC236}">
                <a16:creationId xmlns:a16="http://schemas.microsoft.com/office/drawing/2014/main" id="{8A8E4471-EADB-41CF-8F47-20A1AE886D89}"/>
              </a:ext>
            </a:extLst>
          </p:cNvPr>
          <p:cNvSpPr>
            <a:spLocks noGrp="1"/>
          </p:cNvSpPr>
          <p:nvPr>
            <p:ph type="sldNum" sz="quarter" idx="12"/>
          </p:nvPr>
        </p:nvSpPr>
        <p:spPr>
          <a:xfrm>
            <a:off x="8610600" y="6169025"/>
            <a:ext cx="2743200" cy="365125"/>
          </a:xfrm>
          <a:prstGeom prst="rect">
            <a:avLst/>
          </a:prstGeom>
        </p:spPr>
        <p:txBody>
          <a:bodyPr/>
          <a:lstStyle/>
          <a:p>
            <a:fld id="{E38F6B4C-E459-49C2-AEFF-CD64DB5D4D74}" type="slidenum">
              <a:rPr lang="he-IL" smtClean="0"/>
              <a:t>‹#›</a:t>
            </a:fld>
            <a:endParaRPr lang="he-IL"/>
          </a:p>
        </p:txBody>
      </p:sp>
    </p:spTree>
    <p:extLst>
      <p:ext uri="{BB962C8B-B14F-4D97-AF65-F5344CB8AC3E}">
        <p14:creationId xmlns:p14="http://schemas.microsoft.com/office/powerpoint/2010/main" val="2302738439"/>
      </p:ext>
    </p:extLst>
  </p:cSld>
  <p:clrMapOvr>
    <a:masterClrMapping/>
  </p:clrMapOvr>
  <p:transition spd="slow">
    <p:wipe dir="d"/>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F7792C4-721F-4B10-9F74-40FFC3605813}"/>
              </a:ext>
            </a:extLst>
          </p:cNvPr>
          <p:cNvSpPr>
            <a:spLocks noGrp="1"/>
          </p:cNvSpPr>
          <p:nvPr>
            <p:ph type="ctrTitle"/>
          </p:nvPr>
        </p:nvSpPr>
        <p:spPr>
          <a:xfrm>
            <a:off x="1524000" y="1122363"/>
            <a:ext cx="9144000" cy="2387600"/>
          </a:xfrm>
        </p:spPr>
        <p:txBody>
          <a:bodyPr anchor="b"/>
          <a:lstStyle>
            <a:lvl1pPr algn="ctr">
              <a:defRPr sz="6000" b="1">
                <a:solidFill>
                  <a:srgbClr val="CA3E3F"/>
                </a:solidFill>
              </a:defRPr>
            </a:lvl1pPr>
          </a:lstStyle>
          <a:p>
            <a:r>
              <a:rPr lang="he-IL"/>
              <a:t>לחץ כדי לערוך סגנון כותרת של תבנית בסיס</a:t>
            </a:r>
            <a:endParaRPr lang="he-IL" dirty="0"/>
          </a:p>
        </p:txBody>
      </p:sp>
      <p:sp>
        <p:nvSpPr>
          <p:cNvPr id="3" name="כותרת משנה 2">
            <a:extLst>
              <a:ext uri="{FF2B5EF4-FFF2-40B4-BE49-F238E27FC236}">
                <a16:creationId xmlns:a16="http://schemas.microsoft.com/office/drawing/2014/main" id="{22B0DA0E-3779-42AF-BC5A-E5558F9FD67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p>
        </p:txBody>
      </p:sp>
      <p:sp>
        <p:nvSpPr>
          <p:cNvPr id="4" name="מציין מיקום של תאריך 3">
            <a:extLst>
              <a:ext uri="{FF2B5EF4-FFF2-40B4-BE49-F238E27FC236}">
                <a16:creationId xmlns:a16="http://schemas.microsoft.com/office/drawing/2014/main" id="{0196341D-0DD2-40EC-93DB-5B6D492078C6}"/>
              </a:ext>
            </a:extLst>
          </p:cNvPr>
          <p:cNvSpPr>
            <a:spLocks noGrp="1"/>
          </p:cNvSpPr>
          <p:nvPr>
            <p:ph type="dt" sz="half" idx="10"/>
          </p:nvPr>
        </p:nvSpPr>
        <p:spPr>
          <a:xfrm>
            <a:off x="8610600" y="6356350"/>
            <a:ext cx="2743200" cy="365125"/>
          </a:xfrm>
          <a:prstGeom prst="rect">
            <a:avLst/>
          </a:prstGeom>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6CDC82B3-BD68-43BE-B7E8-DD4724F76961}" type="datetimeFigureOut">
              <a:rPr kumimoji="0" lang="he-IL" sz="1800" b="0" i="0" u="none" strike="noStrike" kern="1200" cap="none" spc="0" normalizeH="0" baseline="0" noProof="0" smtClean="0">
                <a:ln>
                  <a:noFill/>
                </a:ln>
                <a:solidFill>
                  <a:prstClr val="black"/>
                </a:solidFill>
                <a:effectLst/>
                <a:uLnTx/>
                <a:uFillTx/>
                <a:latin typeface="Calibri"/>
                <a:ea typeface="+mn-ea"/>
                <a:cs typeface="Calibri"/>
              </a:rPr>
              <a:pPr marL="0" marR="0" lvl="0" indent="0" algn="r" defTabSz="914400" rtl="1" eaLnBrk="1" fontAlgn="auto" latinLnBrk="0" hangingPunct="1">
                <a:lnSpc>
                  <a:spcPct val="100000"/>
                </a:lnSpc>
                <a:spcBef>
                  <a:spcPts val="0"/>
                </a:spcBef>
                <a:spcAft>
                  <a:spcPts val="0"/>
                </a:spcAft>
                <a:buClrTx/>
                <a:buSzTx/>
                <a:buFontTx/>
                <a:buNone/>
                <a:tabLst/>
                <a:defRPr/>
              </a:pPr>
              <a:t>י"א/כסלו/תשפ"ד</a:t>
            </a:fld>
            <a:endParaRPr kumimoji="0" lang="he-IL" sz="1800" b="0" i="0" u="none" strike="noStrike" kern="1200" cap="none" spc="0" normalizeH="0" baseline="0" noProof="0">
              <a:ln>
                <a:noFill/>
              </a:ln>
              <a:solidFill>
                <a:prstClr val="black"/>
              </a:solidFill>
              <a:effectLst/>
              <a:uLnTx/>
              <a:uFillTx/>
              <a:latin typeface="Calibri"/>
              <a:ea typeface="+mn-ea"/>
              <a:cs typeface="Calibri"/>
            </a:endParaRPr>
          </a:p>
        </p:txBody>
      </p:sp>
      <p:sp>
        <p:nvSpPr>
          <p:cNvPr id="5" name="מציין מיקום של כותרת תחתונה 4">
            <a:extLst>
              <a:ext uri="{FF2B5EF4-FFF2-40B4-BE49-F238E27FC236}">
                <a16:creationId xmlns:a16="http://schemas.microsoft.com/office/drawing/2014/main" id="{F16BC058-FE4B-4ECF-8513-CAE2A74CE97C}"/>
              </a:ext>
            </a:extLst>
          </p:cNvPr>
          <p:cNvSpPr>
            <a:spLocks noGrp="1"/>
          </p:cNvSpPr>
          <p:nvPr>
            <p:ph type="ftr" sz="quarter" idx="11"/>
          </p:nvPr>
        </p:nvSpPr>
        <p:spPr>
          <a:xfrm>
            <a:off x="4038600" y="6356350"/>
            <a:ext cx="4114800" cy="365125"/>
          </a:xfrm>
          <a:prstGeom prst="rect">
            <a:avLst/>
          </a:prstGeom>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a:ea typeface="+mn-ea"/>
              <a:cs typeface="Calibri"/>
            </a:endParaRPr>
          </a:p>
        </p:txBody>
      </p:sp>
      <p:sp>
        <p:nvSpPr>
          <p:cNvPr id="6" name="מציין מיקום של מספר שקופית 5">
            <a:extLst>
              <a:ext uri="{FF2B5EF4-FFF2-40B4-BE49-F238E27FC236}">
                <a16:creationId xmlns:a16="http://schemas.microsoft.com/office/drawing/2014/main" id="{BADEF5EC-AEE1-46C1-83E3-362E504B09F6}"/>
              </a:ext>
            </a:extLst>
          </p:cNvPr>
          <p:cNvSpPr>
            <a:spLocks noGrp="1"/>
          </p:cNvSpPr>
          <p:nvPr>
            <p:ph type="sldNum" sz="quarter" idx="12"/>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0A2A441A-94AB-4A0E-A0CD-98E9B90F656D}" type="slidenum">
              <a:rPr kumimoji="0" lang="he-IL" sz="1200" b="0" i="0" u="none" strike="noStrike" kern="1200" cap="none" spc="0" normalizeH="0" baseline="0" noProof="0" smtClean="0">
                <a:ln>
                  <a:noFill/>
                </a:ln>
                <a:solidFill>
                  <a:prstClr val="black">
                    <a:tint val="75000"/>
                  </a:prstClr>
                </a:solidFill>
                <a:effectLst/>
                <a:uLnTx/>
                <a:uFillTx/>
                <a:latin typeface="Calibri"/>
                <a:ea typeface="+mn-ea"/>
                <a:cs typeface="Calibri"/>
              </a:rPr>
              <a:pPr marL="0" marR="0" lvl="0" indent="0" algn="l" defTabSz="914400" rtl="1" eaLnBrk="1" fontAlgn="auto" latinLnBrk="0" hangingPunct="1">
                <a:lnSpc>
                  <a:spcPct val="100000"/>
                </a:lnSpc>
                <a:spcBef>
                  <a:spcPts val="0"/>
                </a:spcBef>
                <a:spcAft>
                  <a:spcPts val="0"/>
                </a:spcAft>
                <a:buClrTx/>
                <a:buSzTx/>
                <a:buFontTx/>
                <a:buNone/>
                <a:tabLst/>
                <a:defRPr/>
              </a:pPr>
              <a:t>‹#›</a:t>
            </a:fld>
            <a:endParaRPr kumimoji="0" lang="he-IL" sz="1200" b="0" i="0" u="none" strike="noStrike" kern="1200" cap="none" spc="0" normalizeH="0" baseline="0" noProof="0">
              <a:ln>
                <a:noFill/>
              </a:ln>
              <a:solidFill>
                <a:prstClr val="black">
                  <a:tint val="75000"/>
                </a:prstClr>
              </a:solidFill>
              <a:effectLst/>
              <a:uLnTx/>
              <a:uFillTx/>
              <a:latin typeface="Calibri"/>
              <a:ea typeface="+mn-ea"/>
              <a:cs typeface="Calibri"/>
            </a:endParaRPr>
          </a:p>
        </p:txBody>
      </p:sp>
    </p:spTree>
    <p:extLst>
      <p:ext uri="{BB962C8B-B14F-4D97-AF65-F5344CB8AC3E}">
        <p14:creationId xmlns:p14="http://schemas.microsoft.com/office/powerpoint/2010/main" val="3894928198"/>
      </p:ext>
    </p:extLst>
  </p:cSld>
  <p:clrMapOvr>
    <a:masterClrMapping/>
  </p:clrMapOvr>
  <p:transition spd="slow">
    <p:wipe dir="d"/>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369AC564-B0D0-479C-B720-750772D960AC}"/>
              </a:ext>
            </a:extLst>
          </p:cNvPr>
          <p:cNvSpPr>
            <a:spLocks noGrp="1"/>
          </p:cNvSpPr>
          <p:nvPr>
            <p:ph type="title"/>
          </p:nvPr>
        </p:nvSpPr>
        <p:spPr/>
        <p:txBody>
          <a:bodyPr/>
          <a:lstStyle>
            <a:lvl1pPr algn="ctr">
              <a:defRPr b="1">
                <a:solidFill>
                  <a:srgbClr val="CA3E3F"/>
                </a:solidFill>
              </a:defRPr>
            </a:lvl1pPr>
          </a:lstStyle>
          <a:p>
            <a:r>
              <a:rPr lang="he-IL"/>
              <a:t>לחץ כדי לערוך סגנון כותרת של תבנית בסיס</a:t>
            </a:r>
            <a:endParaRPr lang="he-IL" dirty="0"/>
          </a:p>
        </p:txBody>
      </p:sp>
      <p:sp>
        <p:nvSpPr>
          <p:cNvPr id="3" name="מציין מיקום תוכן 2">
            <a:extLst>
              <a:ext uri="{FF2B5EF4-FFF2-40B4-BE49-F238E27FC236}">
                <a16:creationId xmlns:a16="http://schemas.microsoft.com/office/drawing/2014/main" id="{51538B78-FD56-4FA1-9533-5F1227293EED}"/>
              </a:ext>
            </a:extLst>
          </p:cNvPr>
          <p:cNvSpPr>
            <a:spLocks noGrp="1"/>
          </p:cNvSpPr>
          <p:nvPr>
            <p:ph idx="1"/>
          </p:nvPr>
        </p:nvSpPr>
        <p:spPr/>
        <p:txBody>
          <a:bodyPr/>
          <a:lstStyle>
            <a:lvl1pPr marL="228600" indent="-228600">
              <a:buFont typeface="Wingdings" panose="05000000000000000000" pitchFamily="2" charset="2"/>
              <a:buChar char="§"/>
              <a:defRPr/>
            </a:lvl1pPr>
            <a:lvl2pPr marL="685800" indent="-228600">
              <a:buFont typeface="Wingdings" panose="05000000000000000000" pitchFamily="2" charset="2"/>
              <a:buChar char="§"/>
              <a:defRPr/>
            </a:lvl2pPr>
            <a:lvl3pPr marL="1143000" indent="-228600">
              <a:buFont typeface="Wingdings" panose="05000000000000000000" pitchFamily="2" charset="2"/>
              <a:buChar char="§"/>
              <a:defRPr/>
            </a:lvl3pPr>
            <a:lvl4pPr marL="1600200" indent="-228600">
              <a:buFont typeface="Wingdings" panose="05000000000000000000" pitchFamily="2" charset="2"/>
              <a:buChar char="§"/>
              <a:defRPr/>
            </a:lvl4pPr>
            <a:lvl5pPr marL="2057400" indent="-228600">
              <a:buFont typeface="Wingdings" panose="05000000000000000000" pitchFamily="2" charset="2"/>
              <a:buChar char="§"/>
              <a:defRPr/>
            </a:lvl5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7837BF40-DA54-494D-B26A-1289E6B2BFD8}"/>
              </a:ext>
            </a:extLst>
          </p:cNvPr>
          <p:cNvSpPr>
            <a:spLocks noGrp="1"/>
          </p:cNvSpPr>
          <p:nvPr>
            <p:ph type="dt" sz="half" idx="10"/>
          </p:nvPr>
        </p:nvSpPr>
        <p:spPr>
          <a:xfrm>
            <a:off x="8610600" y="6356350"/>
            <a:ext cx="2743200" cy="365125"/>
          </a:xfrm>
          <a:prstGeom prst="rect">
            <a:avLst/>
          </a:prstGeom>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6CDC82B3-BD68-43BE-B7E8-DD4724F76961}" type="datetimeFigureOut">
              <a:rPr kumimoji="0" lang="he-IL" sz="1800" b="0" i="0" u="none" strike="noStrike" kern="1200" cap="none" spc="0" normalizeH="0" baseline="0" noProof="0" smtClean="0">
                <a:ln>
                  <a:noFill/>
                </a:ln>
                <a:solidFill>
                  <a:prstClr val="black"/>
                </a:solidFill>
                <a:effectLst/>
                <a:uLnTx/>
                <a:uFillTx/>
                <a:latin typeface="Calibri"/>
                <a:ea typeface="+mn-ea"/>
                <a:cs typeface="Calibri"/>
              </a:rPr>
              <a:pPr marL="0" marR="0" lvl="0" indent="0" algn="r" defTabSz="914400" rtl="1" eaLnBrk="1" fontAlgn="auto" latinLnBrk="0" hangingPunct="1">
                <a:lnSpc>
                  <a:spcPct val="100000"/>
                </a:lnSpc>
                <a:spcBef>
                  <a:spcPts val="0"/>
                </a:spcBef>
                <a:spcAft>
                  <a:spcPts val="0"/>
                </a:spcAft>
                <a:buClrTx/>
                <a:buSzTx/>
                <a:buFontTx/>
                <a:buNone/>
                <a:tabLst/>
                <a:defRPr/>
              </a:pPr>
              <a:t>י"א/כסלו/תשפ"ד</a:t>
            </a:fld>
            <a:endParaRPr kumimoji="0" lang="he-IL" sz="1800" b="0" i="0" u="none" strike="noStrike" kern="1200" cap="none" spc="0" normalizeH="0" baseline="0" noProof="0">
              <a:ln>
                <a:noFill/>
              </a:ln>
              <a:solidFill>
                <a:prstClr val="black"/>
              </a:solidFill>
              <a:effectLst/>
              <a:uLnTx/>
              <a:uFillTx/>
              <a:latin typeface="Calibri"/>
              <a:ea typeface="+mn-ea"/>
              <a:cs typeface="Calibri"/>
            </a:endParaRPr>
          </a:p>
        </p:txBody>
      </p:sp>
      <p:sp>
        <p:nvSpPr>
          <p:cNvPr id="5" name="מציין מיקום של כותרת תחתונה 4">
            <a:extLst>
              <a:ext uri="{FF2B5EF4-FFF2-40B4-BE49-F238E27FC236}">
                <a16:creationId xmlns:a16="http://schemas.microsoft.com/office/drawing/2014/main" id="{D341ADFD-E897-463C-87D9-0953EE4D5D35}"/>
              </a:ext>
            </a:extLst>
          </p:cNvPr>
          <p:cNvSpPr>
            <a:spLocks noGrp="1"/>
          </p:cNvSpPr>
          <p:nvPr>
            <p:ph type="ftr" sz="quarter" idx="11"/>
          </p:nvPr>
        </p:nvSpPr>
        <p:spPr>
          <a:xfrm>
            <a:off x="4038600" y="6356350"/>
            <a:ext cx="4114800" cy="365125"/>
          </a:xfrm>
          <a:prstGeom prst="rect">
            <a:avLst/>
          </a:prstGeom>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a:ea typeface="+mn-ea"/>
              <a:cs typeface="Calibri"/>
            </a:endParaRPr>
          </a:p>
        </p:txBody>
      </p:sp>
      <p:sp>
        <p:nvSpPr>
          <p:cNvPr id="6" name="מציין מיקום של מספר שקופית 5">
            <a:extLst>
              <a:ext uri="{FF2B5EF4-FFF2-40B4-BE49-F238E27FC236}">
                <a16:creationId xmlns:a16="http://schemas.microsoft.com/office/drawing/2014/main" id="{ADDE46B5-0001-4EAE-8BF9-D492044A6791}"/>
              </a:ext>
            </a:extLst>
          </p:cNvPr>
          <p:cNvSpPr>
            <a:spLocks noGrp="1"/>
          </p:cNvSpPr>
          <p:nvPr>
            <p:ph type="sldNum" sz="quarter" idx="12"/>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0A2A441A-94AB-4A0E-A0CD-98E9B90F656D}" type="slidenum">
              <a:rPr kumimoji="0" lang="he-IL" sz="1200" b="0" i="0" u="none" strike="noStrike" kern="1200" cap="none" spc="0" normalizeH="0" baseline="0" noProof="0" smtClean="0">
                <a:ln>
                  <a:noFill/>
                </a:ln>
                <a:solidFill>
                  <a:prstClr val="black">
                    <a:tint val="75000"/>
                  </a:prstClr>
                </a:solidFill>
                <a:effectLst/>
                <a:uLnTx/>
                <a:uFillTx/>
                <a:latin typeface="Calibri"/>
                <a:ea typeface="+mn-ea"/>
                <a:cs typeface="Calibri"/>
              </a:rPr>
              <a:pPr marL="0" marR="0" lvl="0" indent="0" algn="l" defTabSz="914400" rtl="1" eaLnBrk="1" fontAlgn="auto" latinLnBrk="0" hangingPunct="1">
                <a:lnSpc>
                  <a:spcPct val="100000"/>
                </a:lnSpc>
                <a:spcBef>
                  <a:spcPts val="0"/>
                </a:spcBef>
                <a:spcAft>
                  <a:spcPts val="0"/>
                </a:spcAft>
                <a:buClrTx/>
                <a:buSzTx/>
                <a:buFontTx/>
                <a:buNone/>
                <a:tabLst/>
                <a:defRPr/>
              </a:pPr>
              <a:t>‹#›</a:t>
            </a:fld>
            <a:endParaRPr kumimoji="0" lang="he-IL" sz="1200" b="0" i="0" u="none" strike="noStrike" kern="1200" cap="none" spc="0" normalizeH="0" baseline="0" noProof="0">
              <a:ln>
                <a:noFill/>
              </a:ln>
              <a:solidFill>
                <a:prstClr val="black">
                  <a:tint val="75000"/>
                </a:prstClr>
              </a:solidFill>
              <a:effectLst/>
              <a:uLnTx/>
              <a:uFillTx/>
              <a:latin typeface="Calibri"/>
              <a:ea typeface="+mn-ea"/>
              <a:cs typeface="Calibri"/>
            </a:endParaRPr>
          </a:p>
        </p:txBody>
      </p:sp>
    </p:spTree>
    <p:extLst>
      <p:ext uri="{BB962C8B-B14F-4D97-AF65-F5344CB8AC3E}">
        <p14:creationId xmlns:p14="http://schemas.microsoft.com/office/powerpoint/2010/main" val="3019701317"/>
      </p:ext>
    </p:extLst>
  </p:cSld>
  <p:clrMapOvr>
    <a:masterClrMapping/>
  </p:clrMapOvr>
  <p:transition spd="slow">
    <p:wipe dir="d"/>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C7126265-0885-4AD3-BBE4-84F8482D56CD}"/>
              </a:ext>
            </a:extLst>
          </p:cNvPr>
          <p:cNvSpPr>
            <a:spLocks noGrp="1"/>
          </p:cNvSpPr>
          <p:nvPr>
            <p:ph type="title"/>
          </p:nvPr>
        </p:nvSpPr>
        <p:spPr>
          <a:xfrm>
            <a:off x="831850" y="1709738"/>
            <a:ext cx="10515600" cy="2852737"/>
          </a:xfrm>
        </p:spPr>
        <p:txBody>
          <a:bodyPr anchor="b">
            <a:normAutofit/>
          </a:bodyPr>
          <a:lstStyle>
            <a:lvl1pPr algn="ctr">
              <a:defRPr sz="4800" b="1">
                <a:solidFill>
                  <a:srgbClr val="CA3E3F"/>
                </a:solidFill>
              </a:defRPr>
            </a:lvl1pPr>
          </a:lstStyle>
          <a:p>
            <a:r>
              <a:rPr lang="he-IL"/>
              <a:t>לחץ כדי לערוך סגנון כותרת של תבנית בסיס</a:t>
            </a:r>
            <a:endParaRPr lang="he-IL" dirty="0"/>
          </a:p>
        </p:txBody>
      </p:sp>
      <p:sp>
        <p:nvSpPr>
          <p:cNvPr id="3" name="מציין מיקום טקסט 2">
            <a:extLst>
              <a:ext uri="{FF2B5EF4-FFF2-40B4-BE49-F238E27FC236}">
                <a16:creationId xmlns:a16="http://schemas.microsoft.com/office/drawing/2014/main" id="{59624A93-26AE-4834-A09A-1CFD5393E8A1}"/>
              </a:ext>
            </a:extLst>
          </p:cNvPr>
          <p:cNvSpPr>
            <a:spLocks noGrp="1"/>
          </p:cNvSpPr>
          <p:nvPr>
            <p:ph type="body" idx="1"/>
          </p:nvPr>
        </p:nvSpPr>
        <p:spPr>
          <a:xfrm>
            <a:off x="831850" y="4589463"/>
            <a:ext cx="10515600"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לחץ כדי לערוך סגנונות טקסט של תבנית בסיס</a:t>
            </a:r>
          </a:p>
        </p:txBody>
      </p:sp>
      <p:sp>
        <p:nvSpPr>
          <p:cNvPr id="4" name="מציין מיקום של תאריך 3">
            <a:extLst>
              <a:ext uri="{FF2B5EF4-FFF2-40B4-BE49-F238E27FC236}">
                <a16:creationId xmlns:a16="http://schemas.microsoft.com/office/drawing/2014/main" id="{400630E2-6D87-4F86-92A0-B2880FB87BFF}"/>
              </a:ext>
            </a:extLst>
          </p:cNvPr>
          <p:cNvSpPr>
            <a:spLocks noGrp="1"/>
          </p:cNvSpPr>
          <p:nvPr>
            <p:ph type="dt" sz="half" idx="10"/>
          </p:nvPr>
        </p:nvSpPr>
        <p:spPr>
          <a:xfrm>
            <a:off x="8610600" y="6356350"/>
            <a:ext cx="2743200" cy="365125"/>
          </a:xfrm>
          <a:prstGeom prst="rect">
            <a:avLst/>
          </a:prstGeom>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6CDC82B3-BD68-43BE-B7E8-DD4724F76961}" type="datetimeFigureOut">
              <a:rPr kumimoji="0" lang="he-IL" sz="1800" b="0" i="0" u="none" strike="noStrike" kern="1200" cap="none" spc="0" normalizeH="0" baseline="0" noProof="0" smtClean="0">
                <a:ln>
                  <a:noFill/>
                </a:ln>
                <a:solidFill>
                  <a:prstClr val="black"/>
                </a:solidFill>
                <a:effectLst/>
                <a:uLnTx/>
                <a:uFillTx/>
                <a:latin typeface="Calibri"/>
                <a:ea typeface="+mn-ea"/>
                <a:cs typeface="Calibri"/>
              </a:rPr>
              <a:pPr marL="0" marR="0" lvl="0" indent="0" algn="r" defTabSz="914400" rtl="1" eaLnBrk="1" fontAlgn="auto" latinLnBrk="0" hangingPunct="1">
                <a:lnSpc>
                  <a:spcPct val="100000"/>
                </a:lnSpc>
                <a:spcBef>
                  <a:spcPts val="0"/>
                </a:spcBef>
                <a:spcAft>
                  <a:spcPts val="0"/>
                </a:spcAft>
                <a:buClrTx/>
                <a:buSzTx/>
                <a:buFontTx/>
                <a:buNone/>
                <a:tabLst/>
                <a:defRPr/>
              </a:pPr>
              <a:t>י"א/כסלו/תשפ"ד</a:t>
            </a:fld>
            <a:endParaRPr kumimoji="0" lang="he-IL" sz="1800" b="0" i="0" u="none" strike="noStrike" kern="1200" cap="none" spc="0" normalizeH="0" baseline="0" noProof="0">
              <a:ln>
                <a:noFill/>
              </a:ln>
              <a:solidFill>
                <a:prstClr val="black"/>
              </a:solidFill>
              <a:effectLst/>
              <a:uLnTx/>
              <a:uFillTx/>
              <a:latin typeface="Calibri"/>
              <a:ea typeface="+mn-ea"/>
              <a:cs typeface="Calibri"/>
            </a:endParaRPr>
          </a:p>
        </p:txBody>
      </p:sp>
      <p:sp>
        <p:nvSpPr>
          <p:cNvPr id="5" name="מציין מיקום של כותרת תחתונה 4">
            <a:extLst>
              <a:ext uri="{FF2B5EF4-FFF2-40B4-BE49-F238E27FC236}">
                <a16:creationId xmlns:a16="http://schemas.microsoft.com/office/drawing/2014/main" id="{0BCC87E3-0A68-4EC6-9FAD-C9BA67D6C89D}"/>
              </a:ext>
            </a:extLst>
          </p:cNvPr>
          <p:cNvSpPr>
            <a:spLocks noGrp="1"/>
          </p:cNvSpPr>
          <p:nvPr>
            <p:ph type="ftr" sz="quarter" idx="11"/>
          </p:nvPr>
        </p:nvSpPr>
        <p:spPr>
          <a:xfrm>
            <a:off x="4038600" y="6356350"/>
            <a:ext cx="4114800" cy="365125"/>
          </a:xfrm>
          <a:prstGeom prst="rect">
            <a:avLst/>
          </a:prstGeom>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a:ea typeface="+mn-ea"/>
              <a:cs typeface="Calibri"/>
            </a:endParaRPr>
          </a:p>
        </p:txBody>
      </p:sp>
      <p:sp>
        <p:nvSpPr>
          <p:cNvPr id="6" name="מציין מיקום של מספר שקופית 5">
            <a:extLst>
              <a:ext uri="{FF2B5EF4-FFF2-40B4-BE49-F238E27FC236}">
                <a16:creationId xmlns:a16="http://schemas.microsoft.com/office/drawing/2014/main" id="{E6108606-3A85-4C44-93D8-B86588508941}"/>
              </a:ext>
            </a:extLst>
          </p:cNvPr>
          <p:cNvSpPr>
            <a:spLocks noGrp="1"/>
          </p:cNvSpPr>
          <p:nvPr>
            <p:ph type="sldNum" sz="quarter" idx="12"/>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0A2A441A-94AB-4A0E-A0CD-98E9B90F656D}" type="slidenum">
              <a:rPr kumimoji="0" lang="he-IL" sz="1200" b="0" i="0" u="none" strike="noStrike" kern="1200" cap="none" spc="0" normalizeH="0" baseline="0" noProof="0" smtClean="0">
                <a:ln>
                  <a:noFill/>
                </a:ln>
                <a:solidFill>
                  <a:prstClr val="black">
                    <a:tint val="75000"/>
                  </a:prstClr>
                </a:solidFill>
                <a:effectLst/>
                <a:uLnTx/>
                <a:uFillTx/>
                <a:latin typeface="Calibri"/>
                <a:ea typeface="+mn-ea"/>
                <a:cs typeface="Calibri"/>
              </a:rPr>
              <a:pPr marL="0" marR="0" lvl="0" indent="0" algn="l" defTabSz="914400" rtl="1" eaLnBrk="1" fontAlgn="auto" latinLnBrk="0" hangingPunct="1">
                <a:lnSpc>
                  <a:spcPct val="100000"/>
                </a:lnSpc>
                <a:spcBef>
                  <a:spcPts val="0"/>
                </a:spcBef>
                <a:spcAft>
                  <a:spcPts val="0"/>
                </a:spcAft>
                <a:buClrTx/>
                <a:buSzTx/>
                <a:buFontTx/>
                <a:buNone/>
                <a:tabLst/>
                <a:defRPr/>
              </a:pPr>
              <a:t>‹#›</a:t>
            </a:fld>
            <a:endParaRPr kumimoji="0" lang="he-IL" sz="1200" b="0" i="0" u="none" strike="noStrike" kern="1200" cap="none" spc="0" normalizeH="0" baseline="0" noProof="0">
              <a:ln>
                <a:noFill/>
              </a:ln>
              <a:solidFill>
                <a:prstClr val="black">
                  <a:tint val="75000"/>
                </a:prstClr>
              </a:solidFill>
              <a:effectLst/>
              <a:uLnTx/>
              <a:uFillTx/>
              <a:latin typeface="Calibri"/>
              <a:ea typeface="+mn-ea"/>
              <a:cs typeface="Calibri"/>
            </a:endParaRPr>
          </a:p>
        </p:txBody>
      </p:sp>
    </p:spTree>
    <p:extLst>
      <p:ext uri="{BB962C8B-B14F-4D97-AF65-F5344CB8AC3E}">
        <p14:creationId xmlns:p14="http://schemas.microsoft.com/office/powerpoint/2010/main" val="2589308759"/>
      </p:ext>
    </p:extLst>
  </p:cSld>
  <p:clrMapOvr>
    <a:masterClrMapping/>
  </p:clrMapOvr>
  <p:transition spd="slow">
    <p:wipe dir="d"/>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436D251-BA29-4E97-84D2-235C72FBEE3B}"/>
              </a:ext>
            </a:extLst>
          </p:cNvPr>
          <p:cNvSpPr>
            <a:spLocks noGrp="1"/>
          </p:cNvSpPr>
          <p:nvPr>
            <p:ph type="title"/>
          </p:nvPr>
        </p:nvSpPr>
        <p:spPr/>
        <p:txBody>
          <a:bodyPr/>
          <a:lstStyle>
            <a:lvl1pPr algn="ctr">
              <a:defRPr b="1">
                <a:solidFill>
                  <a:srgbClr val="CA3E3F"/>
                </a:solidFill>
              </a:defRPr>
            </a:lvl1pPr>
          </a:lstStyle>
          <a:p>
            <a:r>
              <a:rPr lang="he-IL"/>
              <a:t>לחץ כדי לערוך סגנון כותרת של תבנית בסיס</a:t>
            </a:r>
            <a:endParaRPr lang="he-IL" dirty="0"/>
          </a:p>
        </p:txBody>
      </p:sp>
      <p:sp>
        <p:nvSpPr>
          <p:cNvPr id="3" name="מציין מיקום תוכן 2">
            <a:extLst>
              <a:ext uri="{FF2B5EF4-FFF2-40B4-BE49-F238E27FC236}">
                <a16:creationId xmlns:a16="http://schemas.microsoft.com/office/drawing/2014/main" id="{D527B07E-6D69-40C2-8622-13E59EB03F1C}"/>
              </a:ext>
            </a:extLst>
          </p:cNvPr>
          <p:cNvSpPr>
            <a:spLocks noGrp="1"/>
          </p:cNvSpPr>
          <p:nvPr>
            <p:ph sz="half" idx="1"/>
          </p:nvPr>
        </p:nvSpPr>
        <p:spPr>
          <a:xfrm>
            <a:off x="838200" y="1825625"/>
            <a:ext cx="5181600" cy="4351338"/>
          </a:xfrm>
        </p:spPr>
        <p:txBody>
          <a:bodyPr/>
          <a:lstStyle>
            <a:lvl1pPr marL="228600" indent="-228600">
              <a:buFont typeface="Wingdings" panose="05000000000000000000" pitchFamily="2" charset="2"/>
              <a:buChar char="§"/>
              <a:defRPr/>
            </a:lvl1pPr>
            <a:lvl2pPr marL="685800" indent="-228600">
              <a:buFont typeface="Wingdings" panose="05000000000000000000" pitchFamily="2" charset="2"/>
              <a:buChar char="§"/>
              <a:defRPr/>
            </a:lvl2pPr>
            <a:lvl3pPr marL="1143000" indent="-228600">
              <a:buFont typeface="Wingdings" panose="05000000000000000000" pitchFamily="2" charset="2"/>
              <a:buChar char="§"/>
              <a:defRPr/>
            </a:lvl3pPr>
            <a:lvl4pPr marL="1600200" indent="-228600">
              <a:buFont typeface="Wingdings" panose="05000000000000000000" pitchFamily="2" charset="2"/>
              <a:buChar char="§"/>
              <a:defRPr/>
            </a:lvl4pPr>
            <a:lvl5pPr marL="2057400" indent="-228600">
              <a:buFont typeface="Wingdings" panose="05000000000000000000" pitchFamily="2" charset="2"/>
              <a:buChar char="§"/>
              <a:defRPr/>
            </a:lvl5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a:extLst>
              <a:ext uri="{FF2B5EF4-FFF2-40B4-BE49-F238E27FC236}">
                <a16:creationId xmlns:a16="http://schemas.microsoft.com/office/drawing/2014/main" id="{435FE99C-E68C-4F6B-B43E-1627970AD2B0}"/>
              </a:ext>
            </a:extLst>
          </p:cNvPr>
          <p:cNvSpPr>
            <a:spLocks noGrp="1"/>
          </p:cNvSpPr>
          <p:nvPr>
            <p:ph sz="half" idx="2"/>
          </p:nvPr>
        </p:nvSpPr>
        <p:spPr>
          <a:xfrm>
            <a:off x="6172200" y="1825625"/>
            <a:ext cx="5181600" cy="4351338"/>
          </a:xfrm>
        </p:spPr>
        <p:txBody>
          <a:bodyPr/>
          <a:lstStyle>
            <a:lvl1pPr marL="228600" indent="-228600">
              <a:buFont typeface="Wingdings" panose="05000000000000000000" pitchFamily="2" charset="2"/>
              <a:buChar char="§"/>
              <a:defRPr/>
            </a:lvl1pPr>
            <a:lvl2pPr marL="685800" indent="-228600">
              <a:buFont typeface="Wingdings" panose="05000000000000000000" pitchFamily="2" charset="2"/>
              <a:buChar char="§"/>
              <a:defRPr/>
            </a:lvl2pPr>
            <a:lvl3pPr marL="1143000" indent="-228600">
              <a:buFont typeface="Wingdings" panose="05000000000000000000" pitchFamily="2" charset="2"/>
              <a:buChar char="§"/>
              <a:defRPr/>
            </a:lvl3pPr>
            <a:lvl4pPr marL="1600200" indent="-228600">
              <a:buFont typeface="Wingdings" panose="05000000000000000000" pitchFamily="2" charset="2"/>
              <a:buChar char="§"/>
              <a:defRPr/>
            </a:lvl4pPr>
            <a:lvl5pPr marL="2057400" indent="-228600">
              <a:buFont typeface="Wingdings" panose="05000000000000000000" pitchFamily="2" charset="2"/>
              <a:buChar char="§"/>
              <a:defRPr/>
            </a:lvl5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של תאריך 4">
            <a:extLst>
              <a:ext uri="{FF2B5EF4-FFF2-40B4-BE49-F238E27FC236}">
                <a16:creationId xmlns:a16="http://schemas.microsoft.com/office/drawing/2014/main" id="{592057DF-686A-4597-8441-9B85A54E9D7F}"/>
              </a:ext>
            </a:extLst>
          </p:cNvPr>
          <p:cNvSpPr>
            <a:spLocks noGrp="1"/>
          </p:cNvSpPr>
          <p:nvPr>
            <p:ph type="dt" sz="half" idx="10"/>
          </p:nvPr>
        </p:nvSpPr>
        <p:spPr>
          <a:xfrm>
            <a:off x="8610600" y="6356350"/>
            <a:ext cx="2743200" cy="365125"/>
          </a:xfrm>
          <a:prstGeom prst="rect">
            <a:avLst/>
          </a:prstGeom>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6CDC82B3-BD68-43BE-B7E8-DD4724F76961}" type="datetimeFigureOut">
              <a:rPr kumimoji="0" lang="he-IL" sz="1800" b="0" i="0" u="none" strike="noStrike" kern="1200" cap="none" spc="0" normalizeH="0" baseline="0" noProof="0" smtClean="0">
                <a:ln>
                  <a:noFill/>
                </a:ln>
                <a:solidFill>
                  <a:prstClr val="black"/>
                </a:solidFill>
                <a:effectLst/>
                <a:uLnTx/>
                <a:uFillTx/>
                <a:latin typeface="Calibri"/>
                <a:ea typeface="+mn-ea"/>
                <a:cs typeface="Calibri"/>
              </a:rPr>
              <a:pPr marL="0" marR="0" lvl="0" indent="0" algn="r" defTabSz="914400" rtl="1" eaLnBrk="1" fontAlgn="auto" latinLnBrk="0" hangingPunct="1">
                <a:lnSpc>
                  <a:spcPct val="100000"/>
                </a:lnSpc>
                <a:spcBef>
                  <a:spcPts val="0"/>
                </a:spcBef>
                <a:spcAft>
                  <a:spcPts val="0"/>
                </a:spcAft>
                <a:buClrTx/>
                <a:buSzTx/>
                <a:buFontTx/>
                <a:buNone/>
                <a:tabLst/>
                <a:defRPr/>
              </a:pPr>
              <a:t>י"א/כסלו/תשפ"ד</a:t>
            </a:fld>
            <a:endParaRPr kumimoji="0" lang="he-IL" sz="1800" b="0" i="0" u="none" strike="noStrike" kern="1200" cap="none" spc="0" normalizeH="0" baseline="0" noProof="0">
              <a:ln>
                <a:noFill/>
              </a:ln>
              <a:solidFill>
                <a:prstClr val="black"/>
              </a:solidFill>
              <a:effectLst/>
              <a:uLnTx/>
              <a:uFillTx/>
              <a:latin typeface="Calibri"/>
              <a:ea typeface="+mn-ea"/>
              <a:cs typeface="Calibri"/>
            </a:endParaRPr>
          </a:p>
        </p:txBody>
      </p:sp>
      <p:sp>
        <p:nvSpPr>
          <p:cNvPr id="6" name="מציין מיקום של כותרת תחתונה 5">
            <a:extLst>
              <a:ext uri="{FF2B5EF4-FFF2-40B4-BE49-F238E27FC236}">
                <a16:creationId xmlns:a16="http://schemas.microsoft.com/office/drawing/2014/main" id="{136CAD84-BB78-4C2D-8080-DC8852F431FE}"/>
              </a:ext>
            </a:extLst>
          </p:cNvPr>
          <p:cNvSpPr>
            <a:spLocks noGrp="1"/>
          </p:cNvSpPr>
          <p:nvPr>
            <p:ph type="ftr" sz="quarter" idx="11"/>
          </p:nvPr>
        </p:nvSpPr>
        <p:spPr>
          <a:xfrm>
            <a:off x="4038600" y="6356350"/>
            <a:ext cx="4114800" cy="365125"/>
          </a:xfrm>
          <a:prstGeom prst="rect">
            <a:avLst/>
          </a:prstGeom>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a:ea typeface="+mn-ea"/>
              <a:cs typeface="Calibri"/>
            </a:endParaRPr>
          </a:p>
        </p:txBody>
      </p:sp>
      <p:sp>
        <p:nvSpPr>
          <p:cNvPr id="7" name="מציין מיקום של מספר שקופית 6">
            <a:extLst>
              <a:ext uri="{FF2B5EF4-FFF2-40B4-BE49-F238E27FC236}">
                <a16:creationId xmlns:a16="http://schemas.microsoft.com/office/drawing/2014/main" id="{24EB22BA-5ACF-4FEE-9014-4893EA510981}"/>
              </a:ext>
            </a:extLst>
          </p:cNvPr>
          <p:cNvSpPr>
            <a:spLocks noGrp="1"/>
          </p:cNvSpPr>
          <p:nvPr>
            <p:ph type="sldNum" sz="quarter" idx="12"/>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0A2A441A-94AB-4A0E-A0CD-98E9B90F656D}" type="slidenum">
              <a:rPr kumimoji="0" lang="he-IL" sz="1200" b="0" i="0" u="none" strike="noStrike" kern="1200" cap="none" spc="0" normalizeH="0" baseline="0" noProof="0" smtClean="0">
                <a:ln>
                  <a:noFill/>
                </a:ln>
                <a:solidFill>
                  <a:prstClr val="black">
                    <a:tint val="75000"/>
                  </a:prstClr>
                </a:solidFill>
                <a:effectLst/>
                <a:uLnTx/>
                <a:uFillTx/>
                <a:latin typeface="Calibri"/>
                <a:ea typeface="+mn-ea"/>
                <a:cs typeface="Calibri"/>
              </a:rPr>
              <a:pPr marL="0" marR="0" lvl="0" indent="0" algn="l" defTabSz="914400" rtl="1" eaLnBrk="1" fontAlgn="auto" latinLnBrk="0" hangingPunct="1">
                <a:lnSpc>
                  <a:spcPct val="100000"/>
                </a:lnSpc>
                <a:spcBef>
                  <a:spcPts val="0"/>
                </a:spcBef>
                <a:spcAft>
                  <a:spcPts val="0"/>
                </a:spcAft>
                <a:buClrTx/>
                <a:buSzTx/>
                <a:buFontTx/>
                <a:buNone/>
                <a:tabLst/>
                <a:defRPr/>
              </a:pPr>
              <a:t>‹#›</a:t>
            </a:fld>
            <a:endParaRPr kumimoji="0" lang="he-IL" sz="1200" b="0" i="0" u="none" strike="noStrike" kern="1200" cap="none" spc="0" normalizeH="0" baseline="0" noProof="0">
              <a:ln>
                <a:noFill/>
              </a:ln>
              <a:solidFill>
                <a:prstClr val="black">
                  <a:tint val="75000"/>
                </a:prstClr>
              </a:solidFill>
              <a:effectLst/>
              <a:uLnTx/>
              <a:uFillTx/>
              <a:latin typeface="Calibri"/>
              <a:ea typeface="+mn-ea"/>
              <a:cs typeface="Calibri"/>
            </a:endParaRPr>
          </a:p>
        </p:txBody>
      </p:sp>
    </p:spTree>
    <p:extLst>
      <p:ext uri="{BB962C8B-B14F-4D97-AF65-F5344CB8AC3E}">
        <p14:creationId xmlns:p14="http://schemas.microsoft.com/office/powerpoint/2010/main" val="1692567728"/>
      </p:ext>
    </p:extLst>
  </p:cSld>
  <p:clrMapOvr>
    <a:masterClrMapping/>
  </p:clrMapOvr>
  <p:transition spd="slow">
    <p:wipe dir="d"/>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8D158BC-D114-4BEC-B77C-92A3ACA60001}"/>
              </a:ext>
            </a:extLst>
          </p:cNvPr>
          <p:cNvSpPr>
            <a:spLocks noGrp="1"/>
          </p:cNvSpPr>
          <p:nvPr>
            <p:ph type="title"/>
          </p:nvPr>
        </p:nvSpPr>
        <p:spPr>
          <a:xfrm>
            <a:off x="839788" y="365125"/>
            <a:ext cx="10515600" cy="1325563"/>
          </a:xfrm>
        </p:spPr>
        <p:txBody>
          <a:bodyPr/>
          <a:lstStyle>
            <a:lvl1pPr algn="ctr">
              <a:defRPr b="1">
                <a:solidFill>
                  <a:srgbClr val="CA3E3F"/>
                </a:solidFill>
              </a:defRPr>
            </a:lvl1pPr>
          </a:lstStyle>
          <a:p>
            <a:r>
              <a:rPr lang="he-IL"/>
              <a:t>לחץ כדי לערוך סגנון כותרת של תבנית בסיס</a:t>
            </a:r>
            <a:endParaRPr lang="he-IL" dirty="0"/>
          </a:p>
        </p:txBody>
      </p:sp>
      <p:sp>
        <p:nvSpPr>
          <p:cNvPr id="3" name="מציין מיקום טקסט 2">
            <a:extLst>
              <a:ext uri="{FF2B5EF4-FFF2-40B4-BE49-F238E27FC236}">
                <a16:creationId xmlns:a16="http://schemas.microsoft.com/office/drawing/2014/main" id="{91C98E52-C7D3-4836-A206-A50D2F1EAF4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a:extLst>
              <a:ext uri="{FF2B5EF4-FFF2-40B4-BE49-F238E27FC236}">
                <a16:creationId xmlns:a16="http://schemas.microsoft.com/office/drawing/2014/main" id="{13B0BA94-DCD9-4716-9FE6-200AB318C4E0}"/>
              </a:ext>
            </a:extLst>
          </p:cNvPr>
          <p:cNvSpPr>
            <a:spLocks noGrp="1"/>
          </p:cNvSpPr>
          <p:nvPr>
            <p:ph sz="half" idx="2"/>
          </p:nvPr>
        </p:nvSpPr>
        <p:spPr>
          <a:xfrm>
            <a:off x="839788" y="2505075"/>
            <a:ext cx="5157787" cy="3684588"/>
          </a:xfrm>
        </p:spPr>
        <p:txBody>
          <a:bodyPr/>
          <a:lstStyle>
            <a:lvl1pPr marL="457200" indent="-457200">
              <a:buFont typeface="Wingdings" panose="05000000000000000000" pitchFamily="2" charset="2"/>
              <a:buChar char="§"/>
              <a:defRPr/>
            </a:lvl1pPr>
            <a:lvl2pPr marL="800100" indent="-342900">
              <a:buFont typeface="Wingdings" panose="05000000000000000000" pitchFamily="2" charset="2"/>
              <a:buChar char="§"/>
              <a:defRPr/>
            </a:lvl2pPr>
            <a:lvl3pPr marL="1257300" indent="-342900">
              <a:buFont typeface="Wingdings" panose="05000000000000000000" pitchFamily="2" charset="2"/>
              <a:buChar char="§"/>
              <a:defRPr/>
            </a:lvl3pPr>
            <a:lvl4pPr marL="1657350" indent="-285750">
              <a:buFont typeface="Wingdings" panose="05000000000000000000" pitchFamily="2" charset="2"/>
              <a:buChar char="§"/>
              <a:defRPr/>
            </a:lvl4pPr>
            <a:lvl5pPr marL="2114550" indent="-285750">
              <a:buFont typeface="Wingdings" panose="05000000000000000000" pitchFamily="2" charset="2"/>
              <a:buChar char="§"/>
              <a:defRPr/>
            </a:lvl5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a:extLst>
              <a:ext uri="{FF2B5EF4-FFF2-40B4-BE49-F238E27FC236}">
                <a16:creationId xmlns:a16="http://schemas.microsoft.com/office/drawing/2014/main" id="{DF1D9E8F-C68D-4D14-9855-BEE7B62686A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a:extLst>
              <a:ext uri="{FF2B5EF4-FFF2-40B4-BE49-F238E27FC236}">
                <a16:creationId xmlns:a16="http://schemas.microsoft.com/office/drawing/2014/main" id="{E0B9DA84-532B-478E-9B19-82074FAF5B6C}"/>
              </a:ext>
            </a:extLst>
          </p:cNvPr>
          <p:cNvSpPr>
            <a:spLocks noGrp="1"/>
          </p:cNvSpPr>
          <p:nvPr>
            <p:ph sz="quarter" idx="4"/>
          </p:nvPr>
        </p:nvSpPr>
        <p:spPr>
          <a:xfrm>
            <a:off x="6172200" y="2505075"/>
            <a:ext cx="5183188" cy="3684588"/>
          </a:xfrm>
        </p:spPr>
        <p:txBody>
          <a:bodyPr/>
          <a:lstStyle>
            <a:lvl1pPr marL="228600" indent="-228600">
              <a:buFont typeface="Wingdings" panose="05000000000000000000" pitchFamily="2" charset="2"/>
              <a:buChar char="§"/>
              <a:defRPr/>
            </a:lvl1pPr>
            <a:lvl2pPr marL="685800" indent="-228600">
              <a:buFont typeface="Wingdings" panose="05000000000000000000" pitchFamily="2" charset="2"/>
              <a:buChar char="§"/>
              <a:defRPr/>
            </a:lvl2pPr>
            <a:lvl3pPr marL="1143000" indent="-228600">
              <a:buFont typeface="Wingdings" panose="05000000000000000000" pitchFamily="2" charset="2"/>
              <a:buChar char="§"/>
              <a:defRPr/>
            </a:lvl3pPr>
            <a:lvl4pPr marL="1600200" indent="-228600">
              <a:buFont typeface="Wingdings" panose="05000000000000000000" pitchFamily="2" charset="2"/>
              <a:buChar char="§"/>
              <a:defRPr/>
            </a:lvl4pPr>
            <a:lvl5pPr marL="2057400" indent="-228600">
              <a:buFont typeface="Wingdings" panose="05000000000000000000" pitchFamily="2" charset="2"/>
              <a:buChar char="§"/>
              <a:defRPr/>
            </a:lvl5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he-IL" dirty="0"/>
          </a:p>
        </p:txBody>
      </p:sp>
      <p:sp>
        <p:nvSpPr>
          <p:cNvPr id="7" name="מציין מיקום של תאריך 6">
            <a:extLst>
              <a:ext uri="{FF2B5EF4-FFF2-40B4-BE49-F238E27FC236}">
                <a16:creationId xmlns:a16="http://schemas.microsoft.com/office/drawing/2014/main" id="{BAA11687-C5AA-4F87-AE8A-21B16E715E93}"/>
              </a:ext>
            </a:extLst>
          </p:cNvPr>
          <p:cNvSpPr>
            <a:spLocks noGrp="1"/>
          </p:cNvSpPr>
          <p:nvPr>
            <p:ph type="dt" sz="half" idx="10"/>
          </p:nvPr>
        </p:nvSpPr>
        <p:spPr>
          <a:xfrm>
            <a:off x="8610600" y="6356350"/>
            <a:ext cx="2743200" cy="365125"/>
          </a:xfrm>
          <a:prstGeom prst="rect">
            <a:avLst/>
          </a:prstGeom>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6CDC82B3-BD68-43BE-B7E8-DD4724F76961}" type="datetimeFigureOut">
              <a:rPr kumimoji="0" lang="he-IL" sz="1800" b="0" i="0" u="none" strike="noStrike" kern="1200" cap="none" spc="0" normalizeH="0" baseline="0" noProof="0" smtClean="0">
                <a:ln>
                  <a:noFill/>
                </a:ln>
                <a:solidFill>
                  <a:prstClr val="black"/>
                </a:solidFill>
                <a:effectLst/>
                <a:uLnTx/>
                <a:uFillTx/>
                <a:latin typeface="Calibri"/>
                <a:ea typeface="+mn-ea"/>
                <a:cs typeface="Calibri"/>
              </a:rPr>
              <a:pPr marL="0" marR="0" lvl="0" indent="0" algn="r" defTabSz="914400" rtl="1" eaLnBrk="1" fontAlgn="auto" latinLnBrk="0" hangingPunct="1">
                <a:lnSpc>
                  <a:spcPct val="100000"/>
                </a:lnSpc>
                <a:spcBef>
                  <a:spcPts val="0"/>
                </a:spcBef>
                <a:spcAft>
                  <a:spcPts val="0"/>
                </a:spcAft>
                <a:buClrTx/>
                <a:buSzTx/>
                <a:buFontTx/>
                <a:buNone/>
                <a:tabLst/>
                <a:defRPr/>
              </a:pPr>
              <a:t>י"א/כסלו/תשפ"ד</a:t>
            </a:fld>
            <a:endParaRPr kumimoji="0" lang="he-IL" sz="1800" b="0" i="0" u="none" strike="noStrike" kern="1200" cap="none" spc="0" normalizeH="0" baseline="0" noProof="0">
              <a:ln>
                <a:noFill/>
              </a:ln>
              <a:solidFill>
                <a:prstClr val="black"/>
              </a:solidFill>
              <a:effectLst/>
              <a:uLnTx/>
              <a:uFillTx/>
              <a:latin typeface="Calibri"/>
              <a:ea typeface="+mn-ea"/>
              <a:cs typeface="Calibri"/>
            </a:endParaRPr>
          </a:p>
        </p:txBody>
      </p:sp>
      <p:sp>
        <p:nvSpPr>
          <p:cNvPr id="8" name="מציין מיקום של כותרת תחתונה 7">
            <a:extLst>
              <a:ext uri="{FF2B5EF4-FFF2-40B4-BE49-F238E27FC236}">
                <a16:creationId xmlns:a16="http://schemas.microsoft.com/office/drawing/2014/main" id="{090B17B9-3F9A-4478-974E-E3EE0EAB65E6}"/>
              </a:ext>
            </a:extLst>
          </p:cNvPr>
          <p:cNvSpPr>
            <a:spLocks noGrp="1"/>
          </p:cNvSpPr>
          <p:nvPr>
            <p:ph type="ftr" sz="quarter" idx="11"/>
          </p:nvPr>
        </p:nvSpPr>
        <p:spPr>
          <a:xfrm>
            <a:off x="4038600" y="6356350"/>
            <a:ext cx="4114800" cy="365125"/>
          </a:xfrm>
          <a:prstGeom prst="rect">
            <a:avLst/>
          </a:prstGeom>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a:ea typeface="+mn-ea"/>
              <a:cs typeface="Calibri"/>
            </a:endParaRPr>
          </a:p>
        </p:txBody>
      </p:sp>
      <p:sp>
        <p:nvSpPr>
          <p:cNvPr id="9" name="מציין מיקום של מספר שקופית 8">
            <a:extLst>
              <a:ext uri="{FF2B5EF4-FFF2-40B4-BE49-F238E27FC236}">
                <a16:creationId xmlns:a16="http://schemas.microsoft.com/office/drawing/2014/main" id="{B457C14C-31E8-424D-95A5-3FA7D9A19914}"/>
              </a:ext>
            </a:extLst>
          </p:cNvPr>
          <p:cNvSpPr>
            <a:spLocks noGrp="1"/>
          </p:cNvSpPr>
          <p:nvPr>
            <p:ph type="sldNum" sz="quarter" idx="12"/>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0A2A441A-94AB-4A0E-A0CD-98E9B90F656D}" type="slidenum">
              <a:rPr kumimoji="0" lang="he-IL" sz="1200" b="0" i="0" u="none" strike="noStrike" kern="1200" cap="none" spc="0" normalizeH="0" baseline="0" noProof="0" smtClean="0">
                <a:ln>
                  <a:noFill/>
                </a:ln>
                <a:solidFill>
                  <a:prstClr val="black">
                    <a:tint val="75000"/>
                  </a:prstClr>
                </a:solidFill>
                <a:effectLst/>
                <a:uLnTx/>
                <a:uFillTx/>
                <a:latin typeface="Calibri"/>
                <a:ea typeface="+mn-ea"/>
                <a:cs typeface="Calibri"/>
              </a:rPr>
              <a:pPr marL="0" marR="0" lvl="0" indent="0" algn="l" defTabSz="914400" rtl="1" eaLnBrk="1" fontAlgn="auto" latinLnBrk="0" hangingPunct="1">
                <a:lnSpc>
                  <a:spcPct val="100000"/>
                </a:lnSpc>
                <a:spcBef>
                  <a:spcPts val="0"/>
                </a:spcBef>
                <a:spcAft>
                  <a:spcPts val="0"/>
                </a:spcAft>
                <a:buClrTx/>
                <a:buSzTx/>
                <a:buFontTx/>
                <a:buNone/>
                <a:tabLst/>
                <a:defRPr/>
              </a:pPr>
              <a:t>‹#›</a:t>
            </a:fld>
            <a:endParaRPr kumimoji="0" lang="he-IL" sz="1200" b="0" i="0" u="none" strike="noStrike" kern="1200" cap="none" spc="0" normalizeH="0" baseline="0" noProof="0">
              <a:ln>
                <a:noFill/>
              </a:ln>
              <a:solidFill>
                <a:prstClr val="black">
                  <a:tint val="75000"/>
                </a:prstClr>
              </a:solidFill>
              <a:effectLst/>
              <a:uLnTx/>
              <a:uFillTx/>
              <a:latin typeface="Calibri"/>
              <a:ea typeface="+mn-ea"/>
              <a:cs typeface="Calibri"/>
            </a:endParaRPr>
          </a:p>
        </p:txBody>
      </p:sp>
    </p:spTree>
    <p:extLst>
      <p:ext uri="{BB962C8B-B14F-4D97-AF65-F5344CB8AC3E}">
        <p14:creationId xmlns:p14="http://schemas.microsoft.com/office/powerpoint/2010/main" val="568427550"/>
      </p:ext>
    </p:extLst>
  </p:cSld>
  <p:clrMapOvr>
    <a:masterClrMapping/>
  </p:clrMapOvr>
  <p:transition spd="slow">
    <p:wipe dir="d"/>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380888D8-37A0-4259-BAEC-790B46CF22F1}"/>
              </a:ext>
            </a:extLst>
          </p:cNvPr>
          <p:cNvSpPr>
            <a:spLocks noGrp="1"/>
          </p:cNvSpPr>
          <p:nvPr>
            <p:ph type="title"/>
          </p:nvPr>
        </p:nvSpPr>
        <p:spPr/>
        <p:txBody>
          <a:bodyPr/>
          <a:lstStyle>
            <a:lvl1pPr algn="ctr">
              <a:defRPr b="1">
                <a:solidFill>
                  <a:srgbClr val="CA3E3F"/>
                </a:solidFill>
              </a:defRPr>
            </a:lvl1pPr>
          </a:lstStyle>
          <a:p>
            <a:r>
              <a:rPr lang="he-IL"/>
              <a:t>לחץ כדי לערוך סגנון כותרת של תבנית בסיס</a:t>
            </a:r>
            <a:endParaRPr lang="he-IL" dirty="0"/>
          </a:p>
        </p:txBody>
      </p:sp>
      <p:sp>
        <p:nvSpPr>
          <p:cNvPr id="3" name="מציין מיקום של תאריך 2">
            <a:extLst>
              <a:ext uri="{FF2B5EF4-FFF2-40B4-BE49-F238E27FC236}">
                <a16:creationId xmlns:a16="http://schemas.microsoft.com/office/drawing/2014/main" id="{73C3A017-EB3F-4134-8674-6B20D2A06EAA}"/>
              </a:ext>
            </a:extLst>
          </p:cNvPr>
          <p:cNvSpPr>
            <a:spLocks noGrp="1"/>
          </p:cNvSpPr>
          <p:nvPr>
            <p:ph type="dt" sz="half" idx="10"/>
          </p:nvPr>
        </p:nvSpPr>
        <p:spPr>
          <a:xfrm>
            <a:off x="8610600" y="6356350"/>
            <a:ext cx="2743200" cy="365125"/>
          </a:xfrm>
          <a:prstGeom prst="rect">
            <a:avLst/>
          </a:prstGeom>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6CDC82B3-BD68-43BE-B7E8-DD4724F76961}" type="datetimeFigureOut">
              <a:rPr kumimoji="0" lang="he-IL" sz="1800" b="0" i="0" u="none" strike="noStrike" kern="1200" cap="none" spc="0" normalizeH="0" baseline="0" noProof="0" smtClean="0">
                <a:ln>
                  <a:noFill/>
                </a:ln>
                <a:solidFill>
                  <a:prstClr val="black"/>
                </a:solidFill>
                <a:effectLst/>
                <a:uLnTx/>
                <a:uFillTx/>
                <a:latin typeface="Calibri"/>
                <a:ea typeface="+mn-ea"/>
                <a:cs typeface="Calibri"/>
              </a:rPr>
              <a:pPr marL="0" marR="0" lvl="0" indent="0" algn="r" defTabSz="914400" rtl="1" eaLnBrk="1" fontAlgn="auto" latinLnBrk="0" hangingPunct="1">
                <a:lnSpc>
                  <a:spcPct val="100000"/>
                </a:lnSpc>
                <a:spcBef>
                  <a:spcPts val="0"/>
                </a:spcBef>
                <a:spcAft>
                  <a:spcPts val="0"/>
                </a:spcAft>
                <a:buClrTx/>
                <a:buSzTx/>
                <a:buFontTx/>
                <a:buNone/>
                <a:tabLst/>
                <a:defRPr/>
              </a:pPr>
              <a:t>י"א/כסלו/תשפ"ד</a:t>
            </a:fld>
            <a:endParaRPr kumimoji="0" lang="he-IL" sz="1800" b="0" i="0" u="none" strike="noStrike" kern="1200" cap="none" spc="0" normalizeH="0" baseline="0" noProof="0">
              <a:ln>
                <a:noFill/>
              </a:ln>
              <a:solidFill>
                <a:prstClr val="black"/>
              </a:solidFill>
              <a:effectLst/>
              <a:uLnTx/>
              <a:uFillTx/>
              <a:latin typeface="Calibri"/>
              <a:ea typeface="+mn-ea"/>
              <a:cs typeface="Calibri"/>
            </a:endParaRPr>
          </a:p>
        </p:txBody>
      </p:sp>
      <p:sp>
        <p:nvSpPr>
          <p:cNvPr id="4" name="מציין מיקום של כותרת תחתונה 3">
            <a:extLst>
              <a:ext uri="{FF2B5EF4-FFF2-40B4-BE49-F238E27FC236}">
                <a16:creationId xmlns:a16="http://schemas.microsoft.com/office/drawing/2014/main" id="{AA8F8593-9F49-4E01-8301-7396C09E532F}"/>
              </a:ext>
            </a:extLst>
          </p:cNvPr>
          <p:cNvSpPr>
            <a:spLocks noGrp="1"/>
          </p:cNvSpPr>
          <p:nvPr>
            <p:ph type="ftr" sz="quarter" idx="11"/>
          </p:nvPr>
        </p:nvSpPr>
        <p:spPr>
          <a:xfrm>
            <a:off x="4038600" y="6356350"/>
            <a:ext cx="4114800" cy="365125"/>
          </a:xfrm>
          <a:prstGeom prst="rect">
            <a:avLst/>
          </a:prstGeom>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a:ea typeface="+mn-ea"/>
              <a:cs typeface="Calibri"/>
            </a:endParaRPr>
          </a:p>
        </p:txBody>
      </p:sp>
      <p:sp>
        <p:nvSpPr>
          <p:cNvPr id="5" name="מציין מיקום של מספר שקופית 4">
            <a:extLst>
              <a:ext uri="{FF2B5EF4-FFF2-40B4-BE49-F238E27FC236}">
                <a16:creationId xmlns:a16="http://schemas.microsoft.com/office/drawing/2014/main" id="{1535FB5A-7508-45A5-838F-B934939FBC4F}"/>
              </a:ext>
            </a:extLst>
          </p:cNvPr>
          <p:cNvSpPr>
            <a:spLocks noGrp="1"/>
          </p:cNvSpPr>
          <p:nvPr>
            <p:ph type="sldNum" sz="quarter" idx="12"/>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0A2A441A-94AB-4A0E-A0CD-98E9B90F656D}" type="slidenum">
              <a:rPr kumimoji="0" lang="he-IL" sz="1200" b="0" i="0" u="none" strike="noStrike" kern="1200" cap="none" spc="0" normalizeH="0" baseline="0" noProof="0" smtClean="0">
                <a:ln>
                  <a:noFill/>
                </a:ln>
                <a:solidFill>
                  <a:prstClr val="black">
                    <a:tint val="75000"/>
                  </a:prstClr>
                </a:solidFill>
                <a:effectLst/>
                <a:uLnTx/>
                <a:uFillTx/>
                <a:latin typeface="Calibri"/>
                <a:ea typeface="+mn-ea"/>
                <a:cs typeface="Calibri"/>
              </a:rPr>
              <a:pPr marL="0" marR="0" lvl="0" indent="0" algn="l" defTabSz="914400" rtl="1" eaLnBrk="1" fontAlgn="auto" latinLnBrk="0" hangingPunct="1">
                <a:lnSpc>
                  <a:spcPct val="100000"/>
                </a:lnSpc>
                <a:spcBef>
                  <a:spcPts val="0"/>
                </a:spcBef>
                <a:spcAft>
                  <a:spcPts val="0"/>
                </a:spcAft>
                <a:buClrTx/>
                <a:buSzTx/>
                <a:buFontTx/>
                <a:buNone/>
                <a:tabLst/>
                <a:defRPr/>
              </a:pPr>
              <a:t>‹#›</a:t>
            </a:fld>
            <a:endParaRPr kumimoji="0" lang="he-IL" sz="1200" b="0" i="0" u="none" strike="noStrike" kern="1200" cap="none" spc="0" normalizeH="0" baseline="0" noProof="0">
              <a:ln>
                <a:noFill/>
              </a:ln>
              <a:solidFill>
                <a:prstClr val="black">
                  <a:tint val="75000"/>
                </a:prstClr>
              </a:solidFill>
              <a:effectLst/>
              <a:uLnTx/>
              <a:uFillTx/>
              <a:latin typeface="Calibri"/>
              <a:ea typeface="+mn-ea"/>
              <a:cs typeface="Calibri"/>
            </a:endParaRPr>
          </a:p>
        </p:txBody>
      </p:sp>
    </p:spTree>
    <p:extLst>
      <p:ext uri="{BB962C8B-B14F-4D97-AF65-F5344CB8AC3E}">
        <p14:creationId xmlns:p14="http://schemas.microsoft.com/office/powerpoint/2010/main" val="1754517163"/>
      </p:ext>
    </p:extLst>
  </p:cSld>
  <p:clrMapOvr>
    <a:masterClrMapping/>
  </p:clrMapOvr>
  <p:transition spd="slow">
    <p:wipe dir="d"/>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4" name="מציין מיקום של מספר שקופית 3">
            <a:extLst>
              <a:ext uri="{FF2B5EF4-FFF2-40B4-BE49-F238E27FC236}">
                <a16:creationId xmlns:a16="http://schemas.microsoft.com/office/drawing/2014/main" id="{5400412D-F4EB-4BF9-B19D-7C352D8F0053}"/>
              </a:ext>
            </a:extLst>
          </p:cNvPr>
          <p:cNvSpPr>
            <a:spLocks noGrp="1"/>
          </p:cNvSpPr>
          <p:nvPr>
            <p:ph type="sldNum" sz="quarter" idx="12"/>
          </p:nvPr>
        </p:nvSpPr>
        <p:spPr>
          <a:xfrm>
            <a:off x="9121877" y="6119864"/>
            <a:ext cx="2743200" cy="365125"/>
          </a:xfrm>
        </p:spPr>
        <p:txBody>
          <a:bodyPr/>
          <a:lstStyle>
            <a:lvl1pPr algn="r">
              <a:defRPr/>
            </a:lvl1pPr>
          </a:lstStyle>
          <a:p>
            <a:pPr marL="0" marR="0" lvl="0" indent="0" algn="r" defTabSz="914400" rtl="1" eaLnBrk="1" fontAlgn="auto" latinLnBrk="0" hangingPunct="1">
              <a:lnSpc>
                <a:spcPct val="100000"/>
              </a:lnSpc>
              <a:spcBef>
                <a:spcPts val="0"/>
              </a:spcBef>
              <a:spcAft>
                <a:spcPts val="0"/>
              </a:spcAft>
              <a:buClrTx/>
              <a:buSzTx/>
              <a:buFontTx/>
              <a:buNone/>
              <a:tabLst/>
              <a:defRPr/>
            </a:pPr>
            <a:fld id="{0A2A441A-94AB-4A0E-A0CD-98E9B90F656D}" type="slidenum">
              <a:rPr kumimoji="0" lang="he-IL" sz="1200" b="0" i="0" u="none" strike="noStrike" kern="1200" cap="none" spc="0" normalizeH="0" baseline="0" noProof="0" smtClean="0">
                <a:ln>
                  <a:noFill/>
                </a:ln>
                <a:solidFill>
                  <a:prstClr val="black">
                    <a:tint val="75000"/>
                  </a:prstClr>
                </a:solidFill>
                <a:effectLst/>
                <a:uLnTx/>
                <a:uFillTx/>
                <a:latin typeface="Calibri"/>
                <a:ea typeface="+mn-ea"/>
                <a:cs typeface="Calibri"/>
              </a:rPr>
              <a:pPr marL="0" marR="0" lvl="0" indent="0" algn="r" defTabSz="914400" rtl="1" eaLnBrk="1" fontAlgn="auto" latinLnBrk="0" hangingPunct="1">
                <a:lnSpc>
                  <a:spcPct val="100000"/>
                </a:lnSpc>
                <a:spcBef>
                  <a:spcPts val="0"/>
                </a:spcBef>
                <a:spcAft>
                  <a:spcPts val="0"/>
                </a:spcAft>
                <a:buClrTx/>
                <a:buSzTx/>
                <a:buFontTx/>
                <a:buNone/>
                <a:tabLst/>
                <a:defRPr/>
              </a:pPr>
              <a:t>‹#›</a:t>
            </a:fld>
            <a:endParaRPr kumimoji="0" lang="he-IL" sz="1200" b="0" i="0" u="none" strike="noStrike" kern="1200" cap="none" spc="0" normalizeH="0" baseline="0" noProof="0">
              <a:ln>
                <a:noFill/>
              </a:ln>
              <a:solidFill>
                <a:prstClr val="black">
                  <a:tint val="75000"/>
                </a:prstClr>
              </a:solidFill>
              <a:effectLst/>
              <a:uLnTx/>
              <a:uFillTx/>
              <a:latin typeface="Calibri"/>
              <a:ea typeface="+mn-ea"/>
              <a:cs typeface="Calibri"/>
            </a:endParaRPr>
          </a:p>
        </p:txBody>
      </p:sp>
    </p:spTree>
    <p:extLst>
      <p:ext uri="{BB962C8B-B14F-4D97-AF65-F5344CB8AC3E}">
        <p14:creationId xmlns:p14="http://schemas.microsoft.com/office/powerpoint/2010/main" val="3766614750"/>
      </p:ext>
    </p:extLst>
  </p:cSld>
  <p:clrMapOvr>
    <a:masterClrMapping/>
  </p:clrMapOvr>
  <p:transition spd="slow">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C7126265-0885-4AD3-BBE4-84F8482D56CD}"/>
              </a:ext>
            </a:extLst>
          </p:cNvPr>
          <p:cNvSpPr>
            <a:spLocks noGrp="1"/>
          </p:cNvSpPr>
          <p:nvPr>
            <p:ph type="title"/>
          </p:nvPr>
        </p:nvSpPr>
        <p:spPr>
          <a:xfrm>
            <a:off x="831850" y="1709738"/>
            <a:ext cx="10515600" cy="2852737"/>
          </a:xfrm>
        </p:spPr>
        <p:txBody>
          <a:bodyPr anchor="b">
            <a:normAutofit/>
          </a:bodyPr>
          <a:lstStyle>
            <a:lvl1pPr algn="ctr">
              <a:defRPr sz="4800" b="1">
                <a:solidFill>
                  <a:srgbClr val="CA3E3F"/>
                </a:solidFill>
              </a:defRPr>
            </a:lvl1pPr>
          </a:lstStyle>
          <a:p>
            <a:r>
              <a:rPr lang="he-IL"/>
              <a:t>לחץ כדי לערוך סגנון כותרת של תבנית בסיס</a:t>
            </a:r>
            <a:endParaRPr lang="he-IL" dirty="0"/>
          </a:p>
        </p:txBody>
      </p:sp>
      <p:sp>
        <p:nvSpPr>
          <p:cNvPr id="3" name="מציין מיקום טקסט 2">
            <a:extLst>
              <a:ext uri="{FF2B5EF4-FFF2-40B4-BE49-F238E27FC236}">
                <a16:creationId xmlns:a16="http://schemas.microsoft.com/office/drawing/2014/main" id="{59624A93-26AE-4834-A09A-1CFD5393E8A1}"/>
              </a:ext>
            </a:extLst>
          </p:cNvPr>
          <p:cNvSpPr>
            <a:spLocks noGrp="1"/>
          </p:cNvSpPr>
          <p:nvPr>
            <p:ph type="body" idx="1"/>
          </p:nvPr>
        </p:nvSpPr>
        <p:spPr>
          <a:xfrm>
            <a:off x="831850" y="4589463"/>
            <a:ext cx="10515600"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לחץ כדי לערוך סגנונות טקסט של תבנית בסיס</a:t>
            </a:r>
          </a:p>
        </p:txBody>
      </p:sp>
      <p:sp>
        <p:nvSpPr>
          <p:cNvPr id="4" name="מציין מיקום של תאריך 3">
            <a:extLst>
              <a:ext uri="{FF2B5EF4-FFF2-40B4-BE49-F238E27FC236}">
                <a16:creationId xmlns:a16="http://schemas.microsoft.com/office/drawing/2014/main" id="{400630E2-6D87-4F86-92A0-B2880FB87BFF}"/>
              </a:ext>
            </a:extLst>
          </p:cNvPr>
          <p:cNvSpPr>
            <a:spLocks noGrp="1"/>
          </p:cNvSpPr>
          <p:nvPr>
            <p:ph type="dt" sz="half" idx="10"/>
          </p:nvPr>
        </p:nvSpPr>
        <p:spPr>
          <a:xfrm>
            <a:off x="8610600" y="6356350"/>
            <a:ext cx="2743200" cy="365125"/>
          </a:xfrm>
          <a:prstGeom prst="rect">
            <a:avLst/>
          </a:prstGeom>
        </p:spPr>
        <p:txBody>
          <a:bodyPr/>
          <a:lstStyle/>
          <a:p>
            <a:fld id="{E4FC7CB0-484A-4D44-8859-F5EE9EDCA86E}" type="datetimeFigureOut">
              <a:rPr lang="he-IL" smtClean="0"/>
              <a:t>י"א/כסלו/תשפ"ד</a:t>
            </a:fld>
            <a:endParaRPr lang="he-IL"/>
          </a:p>
        </p:txBody>
      </p:sp>
      <p:sp>
        <p:nvSpPr>
          <p:cNvPr id="5" name="מציין מיקום של כותרת תחתונה 4">
            <a:extLst>
              <a:ext uri="{FF2B5EF4-FFF2-40B4-BE49-F238E27FC236}">
                <a16:creationId xmlns:a16="http://schemas.microsoft.com/office/drawing/2014/main" id="{0BCC87E3-0A68-4EC6-9FAD-C9BA67D6C89D}"/>
              </a:ext>
            </a:extLst>
          </p:cNvPr>
          <p:cNvSpPr>
            <a:spLocks noGrp="1"/>
          </p:cNvSpPr>
          <p:nvPr>
            <p:ph type="ftr" sz="quarter" idx="11"/>
          </p:nvPr>
        </p:nvSpPr>
        <p:spPr>
          <a:xfrm>
            <a:off x="4038600" y="6356350"/>
            <a:ext cx="4114800" cy="365125"/>
          </a:xfrm>
          <a:prstGeom prst="rect">
            <a:avLst/>
          </a:prstGeom>
        </p:spPr>
        <p:txBody>
          <a:bodyPr/>
          <a:lstStyle/>
          <a:p>
            <a:endParaRPr lang="he-IL"/>
          </a:p>
        </p:txBody>
      </p:sp>
      <p:sp>
        <p:nvSpPr>
          <p:cNvPr id="6" name="מציין מיקום של מספר שקופית 5">
            <a:extLst>
              <a:ext uri="{FF2B5EF4-FFF2-40B4-BE49-F238E27FC236}">
                <a16:creationId xmlns:a16="http://schemas.microsoft.com/office/drawing/2014/main" id="{E6108606-3A85-4C44-93D8-B86588508941}"/>
              </a:ext>
            </a:extLst>
          </p:cNvPr>
          <p:cNvSpPr>
            <a:spLocks noGrp="1"/>
          </p:cNvSpPr>
          <p:nvPr>
            <p:ph type="sldNum" sz="quarter" idx="12"/>
          </p:nvPr>
        </p:nvSpPr>
        <p:spPr/>
        <p:txBody>
          <a:bodyPr/>
          <a:lstStyle/>
          <a:p>
            <a:fld id="{E38F6B4C-E459-49C2-AEFF-CD64DB5D4D74}" type="slidenum">
              <a:rPr lang="he-IL" smtClean="0"/>
              <a:t>‹#›</a:t>
            </a:fld>
            <a:endParaRPr lang="he-IL"/>
          </a:p>
        </p:txBody>
      </p:sp>
    </p:spTree>
    <p:extLst>
      <p:ext uri="{BB962C8B-B14F-4D97-AF65-F5344CB8AC3E}">
        <p14:creationId xmlns:p14="http://schemas.microsoft.com/office/powerpoint/2010/main" val="1095007222"/>
      </p:ext>
    </p:extLst>
  </p:cSld>
  <p:clrMapOvr>
    <a:masterClrMapping/>
  </p:clrMapOvr>
  <p:transition spd="slow">
    <p:wipe dir="d"/>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C5F90F06-A880-4879-9AD6-02206D761F55}"/>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AA3210B6-5EB7-4C6B-81D3-B20A6B70899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a:extLst>
              <a:ext uri="{FF2B5EF4-FFF2-40B4-BE49-F238E27FC236}">
                <a16:creationId xmlns:a16="http://schemas.microsoft.com/office/drawing/2014/main" id="{E4B1CFF3-A69A-4037-B649-13FB40C9AF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217E183A-43DC-4921-8225-C62F98A42B7B}"/>
              </a:ext>
            </a:extLst>
          </p:cNvPr>
          <p:cNvSpPr>
            <a:spLocks noGrp="1"/>
          </p:cNvSpPr>
          <p:nvPr>
            <p:ph type="dt" sz="half" idx="10"/>
          </p:nvPr>
        </p:nvSpPr>
        <p:spPr>
          <a:xfrm>
            <a:off x="8610600" y="6356350"/>
            <a:ext cx="2743200" cy="365125"/>
          </a:xfrm>
          <a:prstGeom prst="rect">
            <a:avLst/>
          </a:prstGeom>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6CDC82B3-BD68-43BE-B7E8-DD4724F76961}" type="datetimeFigureOut">
              <a:rPr kumimoji="0" lang="he-IL" sz="1800" b="0" i="0" u="none" strike="noStrike" kern="1200" cap="none" spc="0" normalizeH="0" baseline="0" noProof="0" smtClean="0">
                <a:ln>
                  <a:noFill/>
                </a:ln>
                <a:solidFill>
                  <a:prstClr val="black"/>
                </a:solidFill>
                <a:effectLst/>
                <a:uLnTx/>
                <a:uFillTx/>
                <a:latin typeface="Calibri"/>
                <a:ea typeface="+mn-ea"/>
                <a:cs typeface="Calibri"/>
              </a:rPr>
              <a:pPr marL="0" marR="0" lvl="0" indent="0" algn="r" defTabSz="914400" rtl="1" eaLnBrk="1" fontAlgn="auto" latinLnBrk="0" hangingPunct="1">
                <a:lnSpc>
                  <a:spcPct val="100000"/>
                </a:lnSpc>
                <a:spcBef>
                  <a:spcPts val="0"/>
                </a:spcBef>
                <a:spcAft>
                  <a:spcPts val="0"/>
                </a:spcAft>
                <a:buClrTx/>
                <a:buSzTx/>
                <a:buFontTx/>
                <a:buNone/>
                <a:tabLst/>
                <a:defRPr/>
              </a:pPr>
              <a:t>י"א/כסלו/תשפ"ד</a:t>
            </a:fld>
            <a:endParaRPr kumimoji="0" lang="he-IL" sz="1800" b="0" i="0" u="none" strike="noStrike" kern="1200" cap="none" spc="0" normalizeH="0" baseline="0" noProof="0">
              <a:ln>
                <a:noFill/>
              </a:ln>
              <a:solidFill>
                <a:prstClr val="black"/>
              </a:solidFill>
              <a:effectLst/>
              <a:uLnTx/>
              <a:uFillTx/>
              <a:latin typeface="Calibri"/>
              <a:ea typeface="+mn-ea"/>
              <a:cs typeface="Calibri"/>
            </a:endParaRPr>
          </a:p>
        </p:txBody>
      </p:sp>
      <p:sp>
        <p:nvSpPr>
          <p:cNvPr id="6" name="מציין מיקום של כותרת תחתונה 5">
            <a:extLst>
              <a:ext uri="{FF2B5EF4-FFF2-40B4-BE49-F238E27FC236}">
                <a16:creationId xmlns:a16="http://schemas.microsoft.com/office/drawing/2014/main" id="{2BD3CF22-27D2-428A-9FFE-A12625758672}"/>
              </a:ext>
            </a:extLst>
          </p:cNvPr>
          <p:cNvSpPr>
            <a:spLocks noGrp="1"/>
          </p:cNvSpPr>
          <p:nvPr>
            <p:ph type="ftr" sz="quarter" idx="11"/>
          </p:nvPr>
        </p:nvSpPr>
        <p:spPr>
          <a:xfrm>
            <a:off x="4038600" y="6356350"/>
            <a:ext cx="4114800" cy="365125"/>
          </a:xfrm>
          <a:prstGeom prst="rect">
            <a:avLst/>
          </a:prstGeom>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a:ea typeface="+mn-ea"/>
              <a:cs typeface="Calibri"/>
            </a:endParaRPr>
          </a:p>
        </p:txBody>
      </p:sp>
      <p:sp>
        <p:nvSpPr>
          <p:cNvPr id="7" name="מציין מיקום של מספר שקופית 6">
            <a:extLst>
              <a:ext uri="{FF2B5EF4-FFF2-40B4-BE49-F238E27FC236}">
                <a16:creationId xmlns:a16="http://schemas.microsoft.com/office/drawing/2014/main" id="{8378CD58-79F7-4DB6-96D9-009D8B4F626E}"/>
              </a:ext>
            </a:extLst>
          </p:cNvPr>
          <p:cNvSpPr>
            <a:spLocks noGrp="1"/>
          </p:cNvSpPr>
          <p:nvPr>
            <p:ph type="sldNum" sz="quarter" idx="12"/>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0A2A441A-94AB-4A0E-A0CD-98E9B90F656D}" type="slidenum">
              <a:rPr kumimoji="0" lang="he-IL" sz="1200" b="0" i="0" u="none" strike="noStrike" kern="1200" cap="none" spc="0" normalizeH="0" baseline="0" noProof="0" smtClean="0">
                <a:ln>
                  <a:noFill/>
                </a:ln>
                <a:solidFill>
                  <a:prstClr val="black">
                    <a:tint val="75000"/>
                  </a:prstClr>
                </a:solidFill>
                <a:effectLst/>
                <a:uLnTx/>
                <a:uFillTx/>
                <a:latin typeface="Calibri"/>
                <a:ea typeface="+mn-ea"/>
                <a:cs typeface="Calibri"/>
              </a:rPr>
              <a:pPr marL="0" marR="0" lvl="0" indent="0" algn="l" defTabSz="914400" rtl="1" eaLnBrk="1" fontAlgn="auto" latinLnBrk="0" hangingPunct="1">
                <a:lnSpc>
                  <a:spcPct val="100000"/>
                </a:lnSpc>
                <a:spcBef>
                  <a:spcPts val="0"/>
                </a:spcBef>
                <a:spcAft>
                  <a:spcPts val="0"/>
                </a:spcAft>
                <a:buClrTx/>
                <a:buSzTx/>
                <a:buFontTx/>
                <a:buNone/>
                <a:tabLst/>
                <a:defRPr/>
              </a:pPr>
              <a:t>‹#›</a:t>
            </a:fld>
            <a:endParaRPr kumimoji="0" lang="he-IL" sz="1200" b="0" i="0" u="none" strike="noStrike" kern="1200" cap="none" spc="0" normalizeH="0" baseline="0" noProof="0">
              <a:ln>
                <a:noFill/>
              </a:ln>
              <a:solidFill>
                <a:prstClr val="black">
                  <a:tint val="75000"/>
                </a:prstClr>
              </a:solidFill>
              <a:effectLst/>
              <a:uLnTx/>
              <a:uFillTx/>
              <a:latin typeface="Calibri"/>
              <a:ea typeface="+mn-ea"/>
              <a:cs typeface="Calibri"/>
            </a:endParaRPr>
          </a:p>
        </p:txBody>
      </p:sp>
    </p:spTree>
    <p:extLst>
      <p:ext uri="{BB962C8B-B14F-4D97-AF65-F5344CB8AC3E}">
        <p14:creationId xmlns:p14="http://schemas.microsoft.com/office/powerpoint/2010/main" val="3182099973"/>
      </p:ext>
    </p:extLst>
  </p:cSld>
  <p:clrMapOvr>
    <a:masterClrMapping/>
  </p:clrMapOvr>
  <p:transition spd="slow">
    <p:wipe dir="d"/>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D5B2053-E394-4B01-9099-F068E563F5F3}"/>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של תמונה 2">
            <a:extLst>
              <a:ext uri="{FF2B5EF4-FFF2-40B4-BE49-F238E27FC236}">
                <a16:creationId xmlns:a16="http://schemas.microsoft.com/office/drawing/2014/main" id="{D799FD87-B6C4-4630-B9FD-C822B704C37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a:t>לחץ על הסמל כדי להוסיף תמונה</a:t>
            </a:r>
          </a:p>
        </p:txBody>
      </p:sp>
      <p:sp>
        <p:nvSpPr>
          <p:cNvPr id="4" name="מציין מיקום טקסט 3">
            <a:extLst>
              <a:ext uri="{FF2B5EF4-FFF2-40B4-BE49-F238E27FC236}">
                <a16:creationId xmlns:a16="http://schemas.microsoft.com/office/drawing/2014/main" id="{C835CE4F-6CFD-4263-BE41-346156DCD9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81F757BC-5ABC-42EC-B53F-C3329EA626BC}"/>
              </a:ext>
            </a:extLst>
          </p:cNvPr>
          <p:cNvSpPr>
            <a:spLocks noGrp="1"/>
          </p:cNvSpPr>
          <p:nvPr>
            <p:ph type="dt" sz="half" idx="10"/>
          </p:nvPr>
        </p:nvSpPr>
        <p:spPr>
          <a:xfrm>
            <a:off x="8610600" y="6356350"/>
            <a:ext cx="2743200" cy="365125"/>
          </a:xfrm>
          <a:prstGeom prst="rect">
            <a:avLst/>
          </a:prstGeom>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6CDC82B3-BD68-43BE-B7E8-DD4724F76961}" type="datetimeFigureOut">
              <a:rPr kumimoji="0" lang="he-IL" sz="1800" b="0" i="0" u="none" strike="noStrike" kern="1200" cap="none" spc="0" normalizeH="0" baseline="0" noProof="0" smtClean="0">
                <a:ln>
                  <a:noFill/>
                </a:ln>
                <a:solidFill>
                  <a:prstClr val="black"/>
                </a:solidFill>
                <a:effectLst/>
                <a:uLnTx/>
                <a:uFillTx/>
                <a:latin typeface="Calibri"/>
                <a:ea typeface="+mn-ea"/>
                <a:cs typeface="Calibri"/>
              </a:rPr>
              <a:pPr marL="0" marR="0" lvl="0" indent="0" algn="r" defTabSz="914400" rtl="1" eaLnBrk="1" fontAlgn="auto" latinLnBrk="0" hangingPunct="1">
                <a:lnSpc>
                  <a:spcPct val="100000"/>
                </a:lnSpc>
                <a:spcBef>
                  <a:spcPts val="0"/>
                </a:spcBef>
                <a:spcAft>
                  <a:spcPts val="0"/>
                </a:spcAft>
                <a:buClrTx/>
                <a:buSzTx/>
                <a:buFontTx/>
                <a:buNone/>
                <a:tabLst/>
                <a:defRPr/>
              </a:pPr>
              <a:t>י"א/כסלו/תשפ"ד</a:t>
            </a:fld>
            <a:endParaRPr kumimoji="0" lang="he-IL" sz="1800" b="0" i="0" u="none" strike="noStrike" kern="1200" cap="none" spc="0" normalizeH="0" baseline="0" noProof="0">
              <a:ln>
                <a:noFill/>
              </a:ln>
              <a:solidFill>
                <a:prstClr val="black"/>
              </a:solidFill>
              <a:effectLst/>
              <a:uLnTx/>
              <a:uFillTx/>
              <a:latin typeface="Calibri"/>
              <a:ea typeface="+mn-ea"/>
              <a:cs typeface="Calibri"/>
            </a:endParaRPr>
          </a:p>
        </p:txBody>
      </p:sp>
      <p:sp>
        <p:nvSpPr>
          <p:cNvPr id="6" name="מציין מיקום של כותרת תחתונה 5">
            <a:extLst>
              <a:ext uri="{FF2B5EF4-FFF2-40B4-BE49-F238E27FC236}">
                <a16:creationId xmlns:a16="http://schemas.microsoft.com/office/drawing/2014/main" id="{8A26A971-3418-452D-B5B3-3DDBFAF9173A}"/>
              </a:ext>
            </a:extLst>
          </p:cNvPr>
          <p:cNvSpPr>
            <a:spLocks noGrp="1"/>
          </p:cNvSpPr>
          <p:nvPr>
            <p:ph type="ftr" sz="quarter" idx="11"/>
          </p:nvPr>
        </p:nvSpPr>
        <p:spPr>
          <a:xfrm>
            <a:off x="4038600" y="6356350"/>
            <a:ext cx="4114800" cy="365125"/>
          </a:xfrm>
          <a:prstGeom prst="rect">
            <a:avLst/>
          </a:prstGeom>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a:ea typeface="+mn-ea"/>
              <a:cs typeface="Calibri"/>
            </a:endParaRPr>
          </a:p>
        </p:txBody>
      </p:sp>
      <p:sp>
        <p:nvSpPr>
          <p:cNvPr id="7" name="מציין מיקום של מספר שקופית 6">
            <a:extLst>
              <a:ext uri="{FF2B5EF4-FFF2-40B4-BE49-F238E27FC236}">
                <a16:creationId xmlns:a16="http://schemas.microsoft.com/office/drawing/2014/main" id="{FC64FA36-3F50-4C75-82C0-C383EC6AF0FA}"/>
              </a:ext>
            </a:extLst>
          </p:cNvPr>
          <p:cNvSpPr>
            <a:spLocks noGrp="1"/>
          </p:cNvSpPr>
          <p:nvPr>
            <p:ph type="sldNum" sz="quarter" idx="12"/>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0A2A441A-94AB-4A0E-A0CD-98E9B90F656D}" type="slidenum">
              <a:rPr kumimoji="0" lang="he-IL" sz="1200" b="0" i="0" u="none" strike="noStrike" kern="1200" cap="none" spc="0" normalizeH="0" baseline="0" noProof="0" smtClean="0">
                <a:ln>
                  <a:noFill/>
                </a:ln>
                <a:solidFill>
                  <a:prstClr val="black">
                    <a:tint val="75000"/>
                  </a:prstClr>
                </a:solidFill>
                <a:effectLst/>
                <a:uLnTx/>
                <a:uFillTx/>
                <a:latin typeface="Calibri"/>
                <a:ea typeface="+mn-ea"/>
                <a:cs typeface="Calibri"/>
              </a:rPr>
              <a:pPr marL="0" marR="0" lvl="0" indent="0" algn="l" defTabSz="914400" rtl="1" eaLnBrk="1" fontAlgn="auto" latinLnBrk="0" hangingPunct="1">
                <a:lnSpc>
                  <a:spcPct val="100000"/>
                </a:lnSpc>
                <a:spcBef>
                  <a:spcPts val="0"/>
                </a:spcBef>
                <a:spcAft>
                  <a:spcPts val="0"/>
                </a:spcAft>
                <a:buClrTx/>
                <a:buSzTx/>
                <a:buFontTx/>
                <a:buNone/>
                <a:tabLst/>
                <a:defRPr/>
              </a:pPr>
              <a:t>‹#›</a:t>
            </a:fld>
            <a:endParaRPr kumimoji="0" lang="he-IL" sz="1200" b="0" i="0" u="none" strike="noStrike" kern="1200" cap="none" spc="0" normalizeH="0" baseline="0" noProof="0">
              <a:ln>
                <a:noFill/>
              </a:ln>
              <a:solidFill>
                <a:prstClr val="black">
                  <a:tint val="75000"/>
                </a:prstClr>
              </a:solidFill>
              <a:effectLst/>
              <a:uLnTx/>
              <a:uFillTx/>
              <a:latin typeface="Calibri"/>
              <a:ea typeface="+mn-ea"/>
              <a:cs typeface="Calibri"/>
            </a:endParaRPr>
          </a:p>
        </p:txBody>
      </p:sp>
    </p:spTree>
    <p:extLst>
      <p:ext uri="{BB962C8B-B14F-4D97-AF65-F5344CB8AC3E}">
        <p14:creationId xmlns:p14="http://schemas.microsoft.com/office/powerpoint/2010/main" val="1377216492"/>
      </p:ext>
    </p:extLst>
  </p:cSld>
  <p:clrMapOvr>
    <a:masterClrMapping/>
  </p:clrMapOvr>
  <p:transition spd="slow">
    <p:wipe dir="d"/>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CED9B9F-6B94-4930-A866-A941404B68AE}"/>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6F4F4D0D-9C85-4E96-AF0D-7E4914FBBA61}"/>
              </a:ext>
            </a:extLst>
          </p:cNvPr>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E0C15A3E-0361-43A7-86CE-9E57DC1F13B5}"/>
              </a:ext>
            </a:extLst>
          </p:cNvPr>
          <p:cNvSpPr>
            <a:spLocks noGrp="1"/>
          </p:cNvSpPr>
          <p:nvPr>
            <p:ph type="dt" sz="half" idx="10"/>
          </p:nvPr>
        </p:nvSpPr>
        <p:spPr>
          <a:xfrm>
            <a:off x="8610600" y="6356350"/>
            <a:ext cx="2743200" cy="365125"/>
          </a:xfrm>
          <a:prstGeom prst="rect">
            <a:avLst/>
          </a:prstGeom>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6CDC82B3-BD68-43BE-B7E8-DD4724F76961}" type="datetimeFigureOut">
              <a:rPr kumimoji="0" lang="he-IL" sz="1800" b="0" i="0" u="none" strike="noStrike" kern="1200" cap="none" spc="0" normalizeH="0" baseline="0" noProof="0" smtClean="0">
                <a:ln>
                  <a:noFill/>
                </a:ln>
                <a:solidFill>
                  <a:prstClr val="black"/>
                </a:solidFill>
                <a:effectLst/>
                <a:uLnTx/>
                <a:uFillTx/>
                <a:latin typeface="Calibri"/>
                <a:ea typeface="+mn-ea"/>
                <a:cs typeface="Calibri"/>
              </a:rPr>
              <a:pPr marL="0" marR="0" lvl="0" indent="0" algn="r" defTabSz="914400" rtl="1" eaLnBrk="1" fontAlgn="auto" latinLnBrk="0" hangingPunct="1">
                <a:lnSpc>
                  <a:spcPct val="100000"/>
                </a:lnSpc>
                <a:spcBef>
                  <a:spcPts val="0"/>
                </a:spcBef>
                <a:spcAft>
                  <a:spcPts val="0"/>
                </a:spcAft>
                <a:buClrTx/>
                <a:buSzTx/>
                <a:buFontTx/>
                <a:buNone/>
                <a:tabLst/>
                <a:defRPr/>
              </a:pPr>
              <a:t>י"א/כסלו/תשפ"ד</a:t>
            </a:fld>
            <a:endParaRPr kumimoji="0" lang="he-IL" sz="1800" b="0" i="0" u="none" strike="noStrike" kern="1200" cap="none" spc="0" normalizeH="0" baseline="0" noProof="0">
              <a:ln>
                <a:noFill/>
              </a:ln>
              <a:solidFill>
                <a:prstClr val="black"/>
              </a:solidFill>
              <a:effectLst/>
              <a:uLnTx/>
              <a:uFillTx/>
              <a:latin typeface="Calibri"/>
              <a:ea typeface="+mn-ea"/>
              <a:cs typeface="Calibri"/>
            </a:endParaRPr>
          </a:p>
        </p:txBody>
      </p:sp>
      <p:sp>
        <p:nvSpPr>
          <p:cNvPr id="5" name="מציין מיקום של כותרת תחתונה 4">
            <a:extLst>
              <a:ext uri="{FF2B5EF4-FFF2-40B4-BE49-F238E27FC236}">
                <a16:creationId xmlns:a16="http://schemas.microsoft.com/office/drawing/2014/main" id="{1354C689-232C-47E3-B12E-507FA1EFB5D3}"/>
              </a:ext>
            </a:extLst>
          </p:cNvPr>
          <p:cNvSpPr>
            <a:spLocks noGrp="1"/>
          </p:cNvSpPr>
          <p:nvPr>
            <p:ph type="ftr" sz="quarter" idx="11"/>
          </p:nvPr>
        </p:nvSpPr>
        <p:spPr>
          <a:xfrm>
            <a:off x="4038600" y="6356350"/>
            <a:ext cx="4114800" cy="365125"/>
          </a:xfrm>
          <a:prstGeom prst="rect">
            <a:avLst/>
          </a:prstGeom>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a:ea typeface="+mn-ea"/>
              <a:cs typeface="Calibri"/>
            </a:endParaRPr>
          </a:p>
        </p:txBody>
      </p:sp>
      <p:sp>
        <p:nvSpPr>
          <p:cNvPr id="6" name="מציין מיקום של מספר שקופית 5">
            <a:extLst>
              <a:ext uri="{FF2B5EF4-FFF2-40B4-BE49-F238E27FC236}">
                <a16:creationId xmlns:a16="http://schemas.microsoft.com/office/drawing/2014/main" id="{BDF78C48-FDB1-44BD-8054-C6AC7F69617F}"/>
              </a:ext>
            </a:extLst>
          </p:cNvPr>
          <p:cNvSpPr>
            <a:spLocks noGrp="1"/>
          </p:cNvSpPr>
          <p:nvPr>
            <p:ph type="sldNum" sz="quarter" idx="12"/>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0A2A441A-94AB-4A0E-A0CD-98E9B90F656D}" type="slidenum">
              <a:rPr kumimoji="0" lang="he-IL" sz="1200" b="0" i="0" u="none" strike="noStrike" kern="1200" cap="none" spc="0" normalizeH="0" baseline="0" noProof="0" smtClean="0">
                <a:ln>
                  <a:noFill/>
                </a:ln>
                <a:solidFill>
                  <a:prstClr val="black">
                    <a:tint val="75000"/>
                  </a:prstClr>
                </a:solidFill>
                <a:effectLst/>
                <a:uLnTx/>
                <a:uFillTx/>
                <a:latin typeface="Calibri"/>
                <a:ea typeface="+mn-ea"/>
                <a:cs typeface="Calibri"/>
              </a:rPr>
              <a:pPr marL="0" marR="0" lvl="0" indent="0" algn="l" defTabSz="914400" rtl="1" eaLnBrk="1" fontAlgn="auto" latinLnBrk="0" hangingPunct="1">
                <a:lnSpc>
                  <a:spcPct val="100000"/>
                </a:lnSpc>
                <a:spcBef>
                  <a:spcPts val="0"/>
                </a:spcBef>
                <a:spcAft>
                  <a:spcPts val="0"/>
                </a:spcAft>
                <a:buClrTx/>
                <a:buSzTx/>
                <a:buFontTx/>
                <a:buNone/>
                <a:tabLst/>
                <a:defRPr/>
              </a:pPr>
              <a:t>‹#›</a:t>
            </a:fld>
            <a:endParaRPr kumimoji="0" lang="he-IL" sz="1200" b="0" i="0" u="none" strike="noStrike" kern="1200" cap="none" spc="0" normalizeH="0" baseline="0" noProof="0">
              <a:ln>
                <a:noFill/>
              </a:ln>
              <a:solidFill>
                <a:prstClr val="black">
                  <a:tint val="75000"/>
                </a:prstClr>
              </a:solidFill>
              <a:effectLst/>
              <a:uLnTx/>
              <a:uFillTx/>
              <a:latin typeface="Calibri"/>
              <a:ea typeface="+mn-ea"/>
              <a:cs typeface="Calibri"/>
            </a:endParaRPr>
          </a:p>
        </p:txBody>
      </p:sp>
    </p:spTree>
    <p:extLst>
      <p:ext uri="{BB962C8B-B14F-4D97-AF65-F5344CB8AC3E}">
        <p14:creationId xmlns:p14="http://schemas.microsoft.com/office/powerpoint/2010/main" val="610254678"/>
      </p:ext>
    </p:extLst>
  </p:cSld>
  <p:clrMapOvr>
    <a:masterClrMapping/>
  </p:clrMapOvr>
  <p:transition spd="slow">
    <p:wipe dir="d"/>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a:extLst>
              <a:ext uri="{FF2B5EF4-FFF2-40B4-BE49-F238E27FC236}">
                <a16:creationId xmlns:a16="http://schemas.microsoft.com/office/drawing/2014/main" id="{41E7AB93-D7F1-4C9A-AA18-4A7695DEF6EC}"/>
              </a:ext>
            </a:extLst>
          </p:cNvPr>
          <p:cNvSpPr>
            <a:spLocks noGrp="1"/>
          </p:cNvSpPr>
          <p:nvPr>
            <p:ph type="title" orient="vert"/>
          </p:nvPr>
        </p:nvSpPr>
        <p:spPr>
          <a:xfrm>
            <a:off x="8724900" y="365125"/>
            <a:ext cx="2628900" cy="5811838"/>
          </a:xfrm>
        </p:spPr>
        <p:txBody>
          <a:bodyPr vert="eaVert"/>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7D5741DF-8BD0-4FAB-B45D-DC1D3F7C2F32}"/>
              </a:ext>
            </a:extLst>
          </p:cNvPr>
          <p:cNvSpPr>
            <a:spLocks noGrp="1"/>
          </p:cNvSpPr>
          <p:nvPr>
            <p:ph type="body" orient="vert" idx="1"/>
          </p:nvPr>
        </p:nvSpPr>
        <p:spPr>
          <a:xfrm>
            <a:off x="838200" y="365125"/>
            <a:ext cx="7734300" cy="5811838"/>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91081282-9DD1-43D3-9011-5CEB441E5043}"/>
              </a:ext>
            </a:extLst>
          </p:cNvPr>
          <p:cNvSpPr>
            <a:spLocks noGrp="1"/>
          </p:cNvSpPr>
          <p:nvPr>
            <p:ph type="dt" sz="half" idx="10"/>
          </p:nvPr>
        </p:nvSpPr>
        <p:spPr>
          <a:xfrm>
            <a:off x="8610600" y="6356350"/>
            <a:ext cx="2743200" cy="365125"/>
          </a:xfrm>
          <a:prstGeom prst="rect">
            <a:avLst/>
          </a:prstGeom>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6CDC82B3-BD68-43BE-B7E8-DD4724F76961}" type="datetimeFigureOut">
              <a:rPr kumimoji="0" lang="he-IL" sz="1800" b="0" i="0" u="none" strike="noStrike" kern="1200" cap="none" spc="0" normalizeH="0" baseline="0" noProof="0" smtClean="0">
                <a:ln>
                  <a:noFill/>
                </a:ln>
                <a:solidFill>
                  <a:prstClr val="black"/>
                </a:solidFill>
                <a:effectLst/>
                <a:uLnTx/>
                <a:uFillTx/>
                <a:latin typeface="Calibri"/>
                <a:ea typeface="+mn-ea"/>
                <a:cs typeface="Calibri"/>
              </a:rPr>
              <a:pPr marL="0" marR="0" lvl="0" indent="0" algn="r" defTabSz="914400" rtl="1" eaLnBrk="1" fontAlgn="auto" latinLnBrk="0" hangingPunct="1">
                <a:lnSpc>
                  <a:spcPct val="100000"/>
                </a:lnSpc>
                <a:spcBef>
                  <a:spcPts val="0"/>
                </a:spcBef>
                <a:spcAft>
                  <a:spcPts val="0"/>
                </a:spcAft>
                <a:buClrTx/>
                <a:buSzTx/>
                <a:buFontTx/>
                <a:buNone/>
                <a:tabLst/>
                <a:defRPr/>
              </a:pPr>
              <a:t>י"א/כסלו/תשפ"ד</a:t>
            </a:fld>
            <a:endParaRPr kumimoji="0" lang="he-IL" sz="1800" b="0" i="0" u="none" strike="noStrike" kern="1200" cap="none" spc="0" normalizeH="0" baseline="0" noProof="0">
              <a:ln>
                <a:noFill/>
              </a:ln>
              <a:solidFill>
                <a:prstClr val="black"/>
              </a:solidFill>
              <a:effectLst/>
              <a:uLnTx/>
              <a:uFillTx/>
              <a:latin typeface="Calibri"/>
              <a:ea typeface="+mn-ea"/>
              <a:cs typeface="Calibri"/>
            </a:endParaRPr>
          </a:p>
        </p:txBody>
      </p:sp>
      <p:sp>
        <p:nvSpPr>
          <p:cNvPr id="5" name="מציין מיקום של כותרת תחתונה 4">
            <a:extLst>
              <a:ext uri="{FF2B5EF4-FFF2-40B4-BE49-F238E27FC236}">
                <a16:creationId xmlns:a16="http://schemas.microsoft.com/office/drawing/2014/main" id="{9C9DCEE3-78C7-4DC4-8381-9E618D3E24E5}"/>
              </a:ext>
            </a:extLst>
          </p:cNvPr>
          <p:cNvSpPr>
            <a:spLocks noGrp="1"/>
          </p:cNvSpPr>
          <p:nvPr>
            <p:ph type="ftr" sz="quarter" idx="11"/>
          </p:nvPr>
        </p:nvSpPr>
        <p:spPr>
          <a:xfrm>
            <a:off x="4038600" y="6356350"/>
            <a:ext cx="4114800" cy="365125"/>
          </a:xfrm>
          <a:prstGeom prst="rect">
            <a:avLst/>
          </a:prstGeom>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a:ea typeface="+mn-ea"/>
              <a:cs typeface="Calibri"/>
            </a:endParaRPr>
          </a:p>
        </p:txBody>
      </p:sp>
      <p:sp>
        <p:nvSpPr>
          <p:cNvPr id="6" name="מציין מיקום של מספר שקופית 5">
            <a:extLst>
              <a:ext uri="{FF2B5EF4-FFF2-40B4-BE49-F238E27FC236}">
                <a16:creationId xmlns:a16="http://schemas.microsoft.com/office/drawing/2014/main" id="{8A8E4471-EADB-41CF-8F47-20A1AE886D89}"/>
              </a:ext>
            </a:extLst>
          </p:cNvPr>
          <p:cNvSpPr>
            <a:spLocks noGrp="1"/>
          </p:cNvSpPr>
          <p:nvPr>
            <p:ph type="sldNum" sz="quarter" idx="12"/>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0A2A441A-94AB-4A0E-A0CD-98E9B90F656D}" type="slidenum">
              <a:rPr kumimoji="0" lang="he-IL" sz="1200" b="0" i="0" u="none" strike="noStrike" kern="1200" cap="none" spc="0" normalizeH="0" baseline="0" noProof="0" smtClean="0">
                <a:ln>
                  <a:noFill/>
                </a:ln>
                <a:solidFill>
                  <a:prstClr val="black">
                    <a:tint val="75000"/>
                  </a:prstClr>
                </a:solidFill>
                <a:effectLst/>
                <a:uLnTx/>
                <a:uFillTx/>
                <a:latin typeface="Calibri"/>
                <a:ea typeface="+mn-ea"/>
                <a:cs typeface="Calibri"/>
              </a:rPr>
              <a:pPr marL="0" marR="0" lvl="0" indent="0" algn="l" defTabSz="914400" rtl="1" eaLnBrk="1" fontAlgn="auto" latinLnBrk="0" hangingPunct="1">
                <a:lnSpc>
                  <a:spcPct val="100000"/>
                </a:lnSpc>
                <a:spcBef>
                  <a:spcPts val="0"/>
                </a:spcBef>
                <a:spcAft>
                  <a:spcPts val="0"/>
                </a:spcAft>
                <a:buClrTx/>
                <a:buSzTx/>
                <a:buFontTx/>
                <a:buNone/>
                <a:tabLst/>
                <a:defRPr/>
              </a:pPr>
              <a:t>‹#›</a:t>
            </a:fld>
            <a:endParaRPr kumimoji="0" lang="he-IL" sz="1200" b="0" i="0" u="none" strike="noStrike" kern="1200" cap="none" spc="0" normalizeH="0" baseline="0" noProof="0">
              <a:ln>
                <a:noFill/>
              </a:ln>
              <a:solidFill>
                <a:prstClr val="black">
                  <a:tint val="75000"/>
                </a:prstClr>
              </a:solidFill>
              <a:effectLst/>
              <a:uLnTx/>
              <a:uFillTx/>
              <a:latin typeface="Calibri"/>
              <a:ea typeface="+mn-ea"/>
              <a:cs typeface="Calibri"/>
            </a:endParaRPr>
          </a:p>
        </p:txBody>
      </p:sp>
    </p:spTree>
    <p:extLst>
      <p:ext uri="{BB962C8B-B14F-4D97-AF65-F5344CB8AC3E}">
        <p14:creationId xmlns:p14="http://schemas.microsoft.com/office/powerpoint/2010/main" val="1443435080"/>
      </p:ext>
    </p:extLst>
  </p:cSld>
  <p:clrMapOvr>
    <a:masterClrMapping/>
  </p:clrMapOvr>
  <p:transition spd="slow">
    <p:wipe dir="d"/>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6002506"/>
      </p:ext>
    </p:extLst>
  </p:cSld>
  <p:clrMapOvr>
    <a:masterClrMapping/>
  </p:clrMapOvr>
  <p:transition spd="slow">
    <p:wipe dir="d"/>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Five Pictures">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3" y="283"/>
            <a:ext cx="12188952" cy="6859715"/>
          </a:xfrm>
          <a:prstGeom prst="rect">
            <a:avLst/>
          </a:prstGeom>
        </p:spPr>
      </p:pic>
      <p:sp>
        <p:nvSpPr>
          <p:cNvPr id="2" name="Title 1"/>
          <p:cNvSpPr>
            <a:spLocks noGrp="1"/>
          </p:cNvSpPr>
          <p:nvPr>
            <p:ph type="title"/>
          </p:nvPr>
        </p:nvSpPr>
        <p:spPr>
          <a:xfrm>
            <a:off x="9677400" y="365126"/>
            <a:ext cx="2133600" cy="1539874"/>
          </a:xfrm>
        </p:spPr>
        <p:txBody>
          <a:bodyPr vert="horz" lIns="91440" tIns="45720" rIns="91440" bIns="45720" rtlCol="0" anchor="b">
            <a:normAutofit/>
          </a:bodyPr>
          <a:lstStyle>
            <a:lvl1pPr algn="r" rtl="1">
              <a:defRPr lang="en-US" sz="2400">
                <a:solidFill>
                  <a:schemeClr val="accent1"/>
                </a:solidFill>
                <a:latin typeface="Segoe UI Semibold" panose="020B0702040204020203" pitchFamily="34" charset="0"/>
                <a:cs typeface="Segoe UI Semibold" panose="020B0702040204020203" pitchFamily="34" charset="0"/>
              </a:defRPr>
            </a:lvl1pPr>
          </a:lstStyle>
          <a:p>
            <a:pPr lvl="0"/>
            <a:r>
              <a:rPr lang="he-IL"/>
              <a:t>לחץ כדי לערוך סגנון כותרת של תבנית בסיס</a:t>
            </a:r>
            <a:endParaRPr lang="en-US" dirty="0"/>
          </a:p>
        </p:txBody>
      </p:sp>
      <p:sp>
        <p:nvSpPr>
          <p:cNvPr id="8" name="Freeform 5"/>
          <p:cNvSpPr>
            <a:spLocks/>
          </p:cNvSpPr>
          <p:nvPr/>
        </p:nvSpPr>
        <p:spPr bwMode="gray">
          <a:xfrm>
            <a:off x="4182533" y="265044"/>
            <a:ext cx="5232399" cy="3020023"/>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Calibri"/>
            </a:endParaRPr>
          </a:p>
        </p:txBody>
      </p:sp>
      <p:sp>
        <p:nvSpPr>
          <p:cNvPr id="9" name="Picture Placeholder 8" descr="An empty placeholder to add an image. Click on the placeholder and select the image that you wish to add"/>
          <p:cNvSpPr>
            <a:spLocks noGrp="1"/>
          </p:cNvSpPr>
          <p:nvPr>
            <p:ph type="pic" sz="quarter" idx="13"/>
          </p:nvPr>
        </p:nvSpPr>
        <p:spPr>
          <a:xfrm>
            <a:off x="4424435" y="436315"/>
            <a:ext cx="4748594" cy="2677481"/>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he-IL"/>
              <a:t>לחץ על הסמל כדי להוסיף תמונה</a:t>
            </a:r>
            <a:endParaRPr lang="en-US" dirty="0"/>
          </a:p>
        </p:txBody>
      </p:sp>
      <p:sp>
        <p:nvSpPr>
          <p:cNvPr id="10" name="Freeform 5"/>
          <p:cNvSpPr>
            <a:spLocks/>
          </p:cNvSpPr>
          <p:nvPr/>
        </p:nvSpPr>
        <p:spPr bwMode="gray">
          <a:xfrm>
            <a:off x="816188" y="384723"/>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Calibri"/>
            </a:endParaRPr>
          </a:p>
        </p:txBody>
      </p:sp>
      <p:sp>
        <p:nvSpPr>
          <p:cNvPr id="11" name="Picture Placeholder 10" descr="An empty placeholder to add an image. Click on the placeholder and select the image that you wish to add"/>
          <p:cNvSpPr>
            <a:spLocks noGrp="1"/>
          </p:cNvSpPr>
          <p:nvPr>
            <p:ph type="pic" sz="quarter" idx="15"/>
          </p:nvPr>
        </p:nvSpPr>
        <p:spPr>
          <a:xfrm>
            <a:off x="1013022" y="538232"/>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he-IL"/>
              <a:t>לחץ על הסמל כדי להוסיף תמונה</a:t>
            </a:r>
            <a:endParaRPr lang="en-US"/>
          </a:p>
        </p:txBody>
      </p:sp>
      <p:sp>
        <p:nvSpPr>
          <p:cNvPr id="12" name="Freeform 5"/>
          <p:cNvSpPr>
            <a:spLocks/>
          </p:cNvSpPr>
          <p:nvPr/>
        </p:nvSpPr>
        <p:spPr bwMode="gray">
          <a:xfrm>
            <a:off x="816188" y="2478361"/>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Calibri"/>
            </a:endParaRPr>
          </a:p>
        </p:txBody>
      </p:sp>
      <p:sp>
        <p:nvSpPr>
          <p:cNvPr id="13" name="Picture Placeholder 12" descr="An empty placeholder to add an image. Click on the placeholder and select the image that you wish to add"/>
          <p:cNvSpPr>
            <a:spLocks noGrp="1"/>
          </p:cNvSpPr>
          <p:nvPr>
            <p:ph type="pic" sz="quarter" idx="16"/>
          </p:nvPr>
        </p:nvSpPr>
        <p:spPr>
          <a:xfrm>
            <a:off x="1013022" y="2631870"/>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he-IL"/>
              <a:t>לחץ על הסמל כדי להוסיף תמונה</a:t>
            </a:r>
            <a:endParaRPr lang="en-US"/>
          </a:p>
        </p:txBody>
      </p:sp>
      <p:sp>
        <p:nvSpPr>
          <p:cNvPr id="14" name="Freeform 5"/>
          <p:cNvSpPr>
            <a:spLocks/>
          </p:cNvSpPr>
          <p:nvPr/>
        </p:nvSpPr>
        <p:spPr bwMode="gray">
          <a:xfrm>
            <a:off x="816188" y="4571999"/>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Calibri"/>
            </a:endParaRPr>
          </a:p>
        </p:txBody>
      </p:sp>
      <p:sp>
        <p:nvSpPr>
          <p:cNvPr id="15" name="Picture Placeholder 14" descr="An empty placeholder to add an image. Click on the placeholder and select the image that you wish to add"/>
          <p:cNvSpPr>
            <a:spLocks noGrp="1"/>
          </p:cNvSpPr>
          <p:nvPr>
            <p:ph type="pic" sz="quarter" idx="17"/>
          </p:nvPr>
        </p:nvSpPr>
        <p:spPr>
          <a:xfrm>
            <a:off x="1013022" y="4725508"/>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he-IL"/>
              <a:t>לחץ על הסמל כדי להוסיף תמונה</a:t>
            </a:r>
            <a:endParaRPr lang="en-US" dirty="0"/>
          </a:p>
        </p:txBody>
      </p:sp>
      <p:sp>
        <p:nvSpPr>
          <p:cNvPr id="20" name="Freeform 5"/>
          <p:cNvSpPr>
            <a:spLocks/>
          </p:cNvSpPr>
          <p:nvPr/>
        </p:nvSpPr>
        <p:spPr bwMode="gray">
          <a:xfrm>
            <a:off x="4182533" y="3448511"/>
            <a:ext cx="5232399" cy="3020023"/>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Calibri"/>
            </a:endParaRPr>
          </a:p>
        </p:txBody>
      </p:sp>
      <p:sp>
        <p:nvSpPr>
          <p:cNvPr id="21" name="Picture Placeholder 20" descr="An empty placeholder to add an image. Click on the placeholder and select the image that you wish to add"/>
          <p:cNvSpPr>
            <a:spLocks noGrp="1"/>
          </p:cNvSpPr>
          <p:nvPr>
            <p:ph type="pic" sz="quarter" idx="18"/>
          </p:nvPr>
        </p:nvSpPr>
        <p:spPr>
          <a:xfrm>
            <a:off x="4424435" y="3619782"/>
            <a:ext cx="4748594" cy="2677481"/>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he-IL"/>
              <a:t>לחץ על הסמל כדי להוסיף תמונה</a:t>
            </a:r>
            <a:endParaRPr lang="en-US" dirty="0"/>
          </a:p>
        </p:txBody>
      </p:sp>
    </p:spTree>
    <p:extLst>
      <p:ext uri="{BB962C8B-B14F-4D97-AF65-F5344CB8AC3E}">
        <p14:creationId xmlns:p14="http://schemas.microsoft.com/office/powerpoint/2010/main" val="2482781379"/>
      </p:ext>
    </p:extLst>
  </p:cSld>
  <p:clrMapOvr>
    <a:masterClrMapping/>
  </p:clrMapOvr>
  <p:transition spd="slow">
    <p:wipe dir="d"/>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 2 columns" type="twoColTx" preserve="1">
  <p:cSld name="Title + 2 columns">
    <p:bg>
      <p:bgPr>
        <a:blipFill>
          <a:blip r:embed="rId2">
            <a:alphaModFix/>
          </a:blip>
          <a:stretch>
            <a:fillRect/>
          </a:stretch>
        </a:blipFill>
        <a:effectLst/>
      </p:bgPr>
    </p:bg>
    <p:spTree>
      <p:nvGrpSpPr>
        <p:cNvPr id="1" name="Shape 27"/>
        <p:cNvGrpSpPr/>
        <p:nvPr/>
      </p:nvGrpSpPr>
      <p:grpSpPr>
        <a:xfrm>
          <a:off x="0" y="0"/>
          <a:ext cx="0" cy="0"/>
          <a:chOff x="0" y="0"/>
          <a:chExt cx="0" cy="0"/>
        </a:xfrm>
      </p:grpSpPr>
      <p:sp>
        <p:nvSpPr>
          <p:cNvPr id="28" name="Google Shape;28;p6"/>
          <p:cNvSpPr txBox="1">
            <a:spLocks noGrp="1"/>
          </p:cNvSpPr>
          <p:nvPr>
            <p:ph type="title"/>
          </p:nvPr>
        </p:nvSpPr>
        <p:spPr>
          <a:xfrm>
            <a:off x="677633" y="509967"/>
            <a:ext cx="6849200" cy="736400"/>
          </a:xfrm>
          <a:prstGeom prst="rect">
            <a:avLst/>
          </a:prstGeom>
        </p:spPr>
        <p:txBody>
          <a:bodyPr spcFirstLastPara="1" wrap="square" lIns="0" tIns="0" rIns="0" bIns="0" anchor="ctr" anchorCtr="0">
            <a:noAutofit/>
          </a:bodyPr>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r>
              <a:rPr lang="he-IL"/>
              <a:t>לחץ כדי לערוך סגנון כותרת של תבנית בסיס</a:t>
            </a:r>
            <a:endParaRPr/>
          </a:p>
        </p:txBody>
      </p:sp>
      <p:sp>
        <p:nvSpPr>
          <p:cNvPr id="29" name="Google Shape;29;p6"/>
          <p:cNvSpPr txBox="1">
            <a:spLocks noGrp="1"/>
          </p:cNvSpPr>
          <p:nvPr>
            <p:ph type="body" idx="1"/>
          </p:nvPr>
        </p:nvSpPr>
        <p:spPr>
          <a:xfrm>
            <a:off x="1019933" y="1624333"/>
            <a:ext cx="3375600" cy="4306400"/>
          </a:xfrm>
          <a:prstGeom prst="rect">
            <a:avLst/>
          </a:prstGeom>
        </p:spPr>
        <p:txBody>
          <a:bodyPr spcFirstLastPara="1" wrap="square" lIns="0" tIns="0" rIns="0" bIns="0" anchor="t" anchorCtr="0">
            <a:noAutofit/>
          </a:bodyPr>
          <a:lstStyle>
            <a:lvl1pPr marL="609585" lvl="0" indent="-457189" rtl="0">
              <a:spcBef>
                <a:spcPts val="0"/>
              </a:spcBef>
              <a:spcAft>
                <a:spcPts val="0"/>
              </a:spcAft>
              <a:buSzPts val="1800"/>
              <a:buChar char="✘"/>
              <a:defRPr sz="2400"/>
            </a:lvl1pPr>
            <a:lvl2pPr marL="1219170" lvl="1" indent="-457189" rtl="0">
              <a:spcBef>
                <a:spcPts val="1067"/>
              </a:spcBef>
              <a:spcAft>
                <a:spcPts val="0"/>
              </a:spcAft>
              <a:buSzPts val="1800"/>
              <a:buChar char="✗"/>
              <a:defRPr sz="2400"/>
            </a:lvl2pPr>
            <a:lvl3pPr marL="1828754" lvl="2" indent="-457189" rtl="0">
              <a:spcBef>
                <a:spcPts val="1067"/>
              </a:spcBef>
              <a:spcAft>
                <a:spcPts val="0"/>
              </a:spcAft>
              <a:buSzPts val="1800"/>
              <a:buChar char="■"/>
              <a:defRPr sz="2400"/>
            </a:lvl3pPr>
            <a:lvl4pPr marL="2438339" lvl="3" indent="-457189" rtl="0">
              <a:spcBef>
                <a:spcPts val="1067"/>
              </a:spcBef>
              <a:spcAft>
                <a:spcPts val="0"/>
              </a:spcAft>
              <a:buSzPts val="1800"/>
              <a:buChar char="●"/>
              <a:defRPr sz="2400"/>
            </a:lvl4pPr>
            <a:lvl5pPr marL="3047924" lvl="4" indent="-457189" rtl="0">
              <a:spcBef>
                <a:spcPts val="1067"/>
              </a:spcBef>
              <a:spcAft>
                <a:spcPts val="0"/>
              </a:spcAft>
              <a:buSzPts val="1800"/>
              <a:buChar char="○"/>
              <a:defRPr sz="2400"/>
            </a:lvl5pPr>
            <a:lvl6pPr marL="3657509" lvl="5" indent="-457189" rtl="0">
              <a:spcBef>
                <a:spcPts val="1067"/>
              </a:spcBef>
              <a:spcAft>
                <a:spcPts val="0"/>
              </a:spcAft>
              <a:buSzPts val="1800"/>
              <a:buChar char="■"/>
              <a:defRPr sz="2400"/>
            </a:lvl6pPr>
            <a:lvl7pPr marL="4267093" lvl="6" indent="-457189" rtl="0">
              <a:spcBef>
                <a:spcPts val="1067"/>
              </a:spcBef>
              <a:spcAft>
                <a:spcPts val="0"/>
              </a:spcAft>
              <a:buSzPts val="1800"/>
              <a:buChar char="●"/>
              <a:defRPr sz="2400"/>
            </a:lvl7pPr>
            <a:lvl8pPr marL="4876678" lvl="7" indent="-457189" rtl="0">
              <a:spcBef>
                <a:spcPts val="1067"/>
              </a:spcBef>
              <a:spcAft>
                <a:spcPts val="0"/>
              </a:spcAft>
              <a:buSzPts val="1800"/>
              <a:buChar char="○"/>
              <a:defRPr sz="2400"/>
            </a:lvl8pPr>
            <a:lvl9pPr marL="5486263" lvl="8" indent="-457189" rtl="0">
              <a:spcBef>
                <a:spcPts val="1067"/>
              </a:spcBef>
              <a:spcAft>
                <a:spcPts val="1067"/>
              </a:spcAft>
              <a:buSzPts val="1800"/>
              <a:buChar char="■"/>
              <a:defRPr sz="2400"/>
            </a:lvl9pPr>
          </a:lstStyle>
          <a:p>
            <a:pPr lvl="0"/>
            <a:r>
              <a:rPr lang="he-IL"/>
              <a:t>לחץ כדי לערוך סגנונות טקסט של תבנית בסיס</a:t>
            </a:r>
          </a:p>
        </p:txBody>
      </p:sp>
      <p:sp>
        <p:nvSpPr>
          <p:cNvPr id="30" name="Google Shape;30;p6"/>
          <p:cNvSpPr txBox="1">
            <a:spLocks noGrp="1"/>
          </p:cNvSpPr>
          <p:nvPr>
            <p:ph type="body" idx="2"/>
          </p:nvPr>
        </p:nvSpPr>
        <p:spPr>
          <a:xfrm>
            <a:off x="4868971" y="1624333"/>
            <a:ext cx="3375600" cy="4306400"/>
          </a:xfrm>
          <a:prstGeom prst="rect">
            <a:avLst/>
          </a:prstGeom>
        </p:spPr>
        <p:txBody>
          <a:bodyPr spcFirstLastPara="1" wrap="square" lIns="0" tIns="0" rIns="0" bIns="0" anchor="t" anchorCtr="0">
            <a:noAutofit/>
          </a:bodyPr>
          <a:lstStyle>
            <a:lvl1pPr marL="609585" lvl="0" indent="-457189" rtl="0">
              <a:spcBef>
                <a:spcPts val="0"/>
              </a:spcBef>
              <a:spcAft>
                <a:spcPts val="0"/>
              </a:spcAft>
              <a:buSzPts val="1800"/>
              <a:buChar char="✘"/>
              <a:defRPr sz="2400"/>
            </a:lvl1pPr>
            <a:lvl2pPr marL="1219170" lvl="1" indent="-457189" rtl="0">
              <a:spcBef>
                <a:spcPts val="1067"/>
              </a:spcBef>
              <a:spcAft>
                <a:spcPts val="0"/>
              </a:spcAft>
              <a:buSzPts val="1800"/>
              <a:buChar char="✗"/>
              <a:defRPr sz="2400"/>
            </a:lvl2pPr>
            <a:lvl3pPr marL="1828754" lvl="2" indent="-457189" rtl="0">
              <a:spcBef>
                <a:spcPts val="1067"/>
              </a:spcBef>
              <a:spcAft>
                <a:spcPts val="0"/>
              </a:spcAft>
              <a:buSzPts val="1800"/>
              <a:buChar char="■"/>
              <a:defRPr sz="2400"/>
            </a:lvl3pPr>
            <a:lvl4pPr marL="2438339" lvl="3" indent="-457189" rtl="0">
              <a:spcBef>
                <a:spcPts val="1067"/>
              </a:spcBef>
              <a:spcAft>
                <a:spcPts val="0"/>
              </a:spcAft>
              <a:buSzPts val="1800"/>
              <a:buChar char="●"/>
              <a:defRPr sz="2400"/>
            </a:lvl4pPr>
            <a:lvl5pPr marL="3047924" lvl="4" indent="-457189" rtl="0">
              <a:spcBef>
                <a:spcPts val="1067"/>
              </a:spcBef>
              <a:spcAft>
                <a:spcPts val="0"/>
              </a:spcAft>
              <a:buSzPts val="1800"/>
              <a:buChar char="○"/>
              <a:defRPr sz="2400"/>
            </a:lvl5pPr>
            <a:lvl6pPr marL="3657509" lvl="5" indent="-457189" rtl="0">
              <a:spcBef>
                <a:spcPts val="1067"/>
              </a:spcBef>
              <a:spcAft>
                <a:spcPts val="0"/>
              </a:spcAft>
              <a:buSzPts val="1800"/>
              <a:buChar char="■"/>
              <a:defRPr sz="2400"/>
            </a:lvl6pPr>
            <a:lvl7pPr marL="4267093" lvl="6" indent="-457189" rtl="0">
              <a:spcBef>
                <a:spcPts val="1067"/>
              </a:spcBef>
              <a:spcAft>
                <a:spcPts val="0"/>
              </a:spcAft>
              <a:buSzPts val="1800"/>
              <a:buChar char="●"/>
              <a:defRPr sz="2400"/>
            </a:lvl7pPr>
            <a:lvl8pPr marL="4876678" lvl="7" indent="-457189" rtl="0">
              <a:spcBef>
                <a:spcPts val="1067"/>
              </a:spcBef>
              <a:spcAft>
                <a:spcPts val="0"/>
              </a:spcAft>
              <a:buSzPts val="1800"/>
              <a:buChar char="○"/>
              <a:defRPr sz="2400"/>
            </a:lvl8pPr>
            <a:lvl9pPr marL="5486263" lvl="8" indent="-457189" rtl="0">
              <a:spcBef>
                <a:spcPts val="1067"/>
              </a:spcBef>
              <a:spcAft>
                <a:spcPts val="1067"/>
              </a:spcAft>
              <a:buSzPts val="1800"/>
              <a:buChar char="■"/>
              <a:defRPr sz="2400"/>
            </a:lvl9pPr>
          </a:lstStyle>
          <a:p>
            <a:pPr lvl="0"/>
            <a:r>
              <a:rPr lang="he-IL"/>
              <a:t>לחץ כדי לערוך סגנונות טקסט של תבנית בסיס</a:t>
            </a:r>
          </a:p>
        </p:txBody>
      </p:sp>
      <p:sp>
        <p:nvSpPr>
          <p:cNvPr id="31" name="Google Shape;31;p6"/>
          <p:cNvSpPr txBox="1">
            <a:spLocks noGrp="1"/>
          </p:cNvSpPr>
          <p:nvPr>
            <p:ph type="sldNum" idx="12"/>
          </p:nvPr>
        </p:nvSpPr>
        <p:spPr>
          <a:xfrm>
            <a:off x="11307445" y="6333135"/>
            <a:ext cx="731600" cy="5248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200" b="0" i="0" u="none" strike="noStrike" kern="1200" cap="none" spc="0" normalizeH="0" baseline="0" noProof="0" smtClean="0">
                <a:ln>
                  <a:noFill/>
                </a:ln>
                <a:solidFill>
                  <a:prstClr val="black">
                    <a:tint val="75000"/>
                  </a:prstClr>
                </a:solidFill>
                <a:effectLst/>
                <a:uLnTx/>
                <a:uFillTx/>
                <a:latin typeface="Calibri"/>
                <a:ea typeface="+mn-ea"/>
                <a:cs typeface="Calibri"/>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 sz="1200" b="0" i="0" u="none" strike="noStrike" kern="1200" cap="none" spc="0" normalizeH="0" baseline="0" noProof="0">
              <a:ln>
                <a:noFill/>
              </a:ln>
              <a:solidFill>
                <a:prstClr val="black">
                  <a:tint val="75000"/>
                </a:prstClr>
              </a:solidFill>
              <a:effectLst/>
              <a:uLnTx/>
              <a:uFillTx/>
              <a:latin typeface="Calibri"/>
              <a:ea typeface="+mn-ea"/>
              <a:cs typeface="Calibri"/>
            </a:endParaRPr>
          </a:p>
        </p:txBody>
      </p:sp>
    </p:spTree>
    <p:extLst>
      <p:ext uri="{BB962C8B-B14F-4D97-AF65-F5344CB8AC3E}">
        <p14:creationId xmlns:p14="http://schemas.microsoft.com/office/powerpoint/2010/main" val="4254414469"/>
      </p:ext>
    </p:extLst>
  </p:cSld>
  <p:clrMapOvr>
    <a:masterClrMapping/>
  </p:clrMapOvr>
  <p:transition spd="slow">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436D251-BA29-4E97-84D2-235C72FBEE3B}"/>
              </a:ext>
            </a:extLst>
          </p:cNvPr>
          <p:cNvSpPr>
            <a:spLocks noGrp="1"/>
          </p:cNvSpPr>
          <p:nvPr>
            <p:ph type="title"/>
          </p:nvPr>
        </p:nvSpPr>
        <p:spPr/>
        <p:txBody>
          <a:bodyPr/>
          <a:lstStyle>
            <a:lvl1pPr algn="ctr">
              <a:defRPr b="1">
                <a:solidFill>
                  <a:srgbClr val="CA3E3F"/>
                </a:solidFill>
              </a:defRPr>
            </a:lvl1pPr>
          </a:lstStyle>
          <a:p>
            <a:r>
              <a:rPr lang="he-IL"/>
              <a:t>לחץ כדי לערוך סגנון כותרת של תבנית בסיס</a:t>
            </a:r>
            <a:endParaRPr lang="he-IL" dirty="0"/>
          </a:p>
        </p:txBody>
      </p:sp>
      <p:sp>
        <p:nvSpPr>
          <p:cNvPr id="3" name="מציין מיקום תוכן 2">
            <a:extLst>
              <a:ext uri="{FF2B5EF4-FFF2-40B4-BE49-F238E27FC236}">
                <a16:creationId xmlns:a16="http://schemas.microsoft.com/office/drawing/2014/main" id="{D527B07E-6D69-40C2-8622-13E59EB03F1C}"/>
              </a:ext>
            </a:extLst>
          </p:cNvPr>
          <p:cNvSpPr>
            <a:spLocks noGrp="1"/>
          </p:cNvSpPr>
          <p:nvPr>
            <p:ph sz="half" idx="1"/>
          </p:nvPr>
        </p:nvSpPr>
        <p:spPr>
          <a:xfrm>
            <a:off x="914400" y="1825625"/>
            <a:ext cx="5181600" cy="4351338"/>
          </a:xfrm>
        </p:spPr>
        <p:txBody>
          <a:bodyPr/>
          <a:lstStyle>
            <a:lvl1pPr marL="228600" indent="-228600">
              <a:buFont typeface="Wingdings" panose="05000000000000000000" pitchFamily="2" charset="2"/>
              <a:buChar char="§"/>
              <a:defRPr/>
            </a:lvl1pPr>
            <a:lvl2pPr marL="685800" indent="-228600">
              <a:buFont typeface="Wingdings" panose="05000000000000000000" pitchFamily="2" charset="2"/>
              <a:buChar char="§"/>
              <a:defRPr/>
            </a:lvl2pPr>
            <a:lvl3pPr marL="1143000" indent="-228600">
              <a:buFont typeface="Wingdings" panose="05000000000000000000" pitchFamily="2" charset="2"/>
              <a:buChar char="§"/>
              <a:defRPr/>
            </a:lvl3pPr>
            <a:lvl4pPr marL="1600200" indent="-228600">
              <a:buFont typeface="Wingdings" panose="05000000000000000000" pitchFamily="2" charset="2"/>
              <a:buChar char="§"/>
              <a:defRPr/>
            </a:lvl4pPr>
            <a:lvl5pPr marL="2057400" indent="-228600">
              <a:buFont typeface="Wingdings" panose="05000000000000000000" pitchFamily="2" charset="2"/>
              <a:buChar char="§"/>
              <a:defRPr/>
            </a:lvl5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a:extLst>
              <a:ext uri="{FF2B5EF4-FFF2-40B4-BE49-F238E27FC236}">
                <a16:creationId xmlns:a16="http://schemas.microsoft.com/office/drawing/2014/main" id="{435FE99C-E68C-4F6B-B43E-1627970AD2B0}"/>
              </a:ext>
            </a:extLst>
          </p:cNvPr>
          <p:cNvSpPr>
            <a:spLocks noGrp="1"/>
          </p:cNvSpPr>
          <p:nvPr>
            <p:ph sz="half" idx="2"/>
          </p:nvPr>
        </p:nvSpPr>
        <p:spPr>
          <a:xfrm>
            <a:off x="6172200" y="1825625"/>
            <a:ext cx="5181600" cy="4351338"/>
          </a:xfrm>
        </p:spPr>
        <p:txBody>
          <a:bodyPr/>
          <a:lstStyle>
            <a:lvl1pPr marL="228600" indent="-228600">
              <a:buFont typeface="Wingdings" panose="05000000000000000000" pitchFamily="2" charset="2"/>
              <a:buChar char="§"/>
              <a:defRPr/>
            </a:lvl1pPr>
            <a:lvl2pPr marL="685800" indent="-228600">
              <a:buFont typeface="Wingdings" panose="05000000000000000000" pitchFamily="2" charset="2"/>
              <a:buChar char="§"/>
              <a:defRPr/>
            </a:lvl2pPr>
            <a:lvl3pPr marL="1143000" indent="-228600">
              <a:buFont typeface="Wingdings" panose="05000000000000000000" pitchFamily="2" charset="2"/>
              <a:buChar char="§"/>
              <a:defRPr/>
            </a:lvl3pPr>
            <a:lvl4pPr marL="1600200" indent="-228600">
              <a:buFont typeface="Wingdings" panose="05000000000000000000" pitchFamily="2" charset="2"/>
              <a:buChar char="§"/>
              <a:defRPr/>
            </a:lvl4pPr>
            <a:lvl5pPr marL="2057400" indent="-228600">
              <a:buFont typeface="Wingdings" panose="05000000000000000000" pitchFamily="2" charset="2"/>
              <a:buChar char="§"/>
              <a:defRPr/>
            </a:lvl5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של תאריך 4">
            <a:extLst>
              <a:ext uri="{FF2B5EF4-FFF2-40B4-BE49-F238E27FC236}">
                <a16:creationId xmlns:a16="http://schemas.microsoft.com/office/drawing/2014/main" id="{592057DF-686A-4597-8441-9B85A54E9D7F}"/>
              </a:ext>
            </a:extLst>
          </p:cNvPr>
          <p:cNvSpPr>
            <a:spLocks noGrp="1"/>
          </p:cNvSpPr>
          <p:nvPr>
            <p:ph type="dt" sz="half" idx="10"/>
          </p:nvPr>
        </p:nvSpPr>
        <p:spPr>
          <a:xfrm>
            <a:off x="8610600" y="6356350"/>
            <a:ext cx="2743200" cy="365125"/>
          </a:xfrm>
          <a:prstGeom prst="rect">
            <a:avLst/>
          </a:prstGeom>
        </p:spPr>
        <p:txBody>
          <a:bodyPr/>
          <a:lstStyle/>
          <a:p>
            <a:fld id="{E4FC7CB0-484A-4D44-8859-F5EE9EDCA86E}" type="datetimeFigureOut">
              <a:rPr lang="he-IL" smtClean="0"/>
              <a:t>י"א/כסלו/תשפ"ד</a:t>
            </a:fld>
            <a:endParaRPr lang="he-IL"/>
          </a:p>
        </p:txBody>
      </p:sp>
      <p:sp>
        <p:nvSpPr>
          <p:cNvPr id="6" name="מציין מיקום של כותרת תחתונה 5">
            <a:extLst>
              <a:ext uri="{FF2B5EF4-FFF2-40B4-BE49-F238E27FC236}">
                <a16:creationId xmlns:a16="http://schemas.microsoft.com/office/drawing/2014/main" id="{136CAD84-BB78-4C2D-8080-DC8852F431FE}"/>
              </a:ext>
            </a:extLst>
          </p:cNvPr>
          <p:cNvSpPr>
            <a:spLocks noGrp="1"/>
          </p:cNvSpPr>
          <p:nvPr>
            <p:ph type="ftr" sz="quarter" idx="11"/>
          </p:nvPr>
        </p:nvSpPr>
        <p:spPr>
          <a:xfrm>
            <a:off x="4038600" y="6356350"/>
            <a:ext cx="4114800" cy="365125"/>
          </a:xfrm>
          <a:prstGeom prst="rect">
            <a:avLst/>
          </a:prstGeom>
        </p:spPr>
        <p:txBody>
          <a:bodyPr/>
          <a:lstStyle/>
          <a:p>
            <a:endParaRPr lang="he-IL"/>
          </a:p>
        </p:txBody>
      </p:sp>
      <p:sp>
        <p:nvSpPr>
          <p:cNvPr id="7" name="מציין מיקום של מספר שקופית 6">
            <a:extLst>
              <a:ext uri="{FF2B5EF4-FFF2-40B4-BE49-F238E27FC236}">
                <a16:creationId xmlns:a16="http://schemas.microsoft.com/office/drawing/2014/main" id="{24EB22BA-5ACF-4FEE-9014-4893EA510981}"/>
              </a:ext>
            </a:extLst>
          </p:cNvPr>
          <p:cNvSpPr>
            <a:spLocks noGrp="1"/>
          </p:cNvSpPr>
          <p:nvPr>
            <p:ph type="sldNum" sz="quarter" idx="12"/>
          </p:nvPr>
        </p:nvSpPr>
        <p:spPr/>
        <p:txBody>
          <a:bodyPr/>
          <a:lstStyle/>
          <a:p>
            <a:fld id="{E38F6B4C-E459-49C2-AEFF-CD64DB5D4D74}" type="slidenum">
              <a:rPr lang="he-IL" smtClean="0"/>
              <a:t>‹#›</a:t>
            </a:fld>
            <a:endParaRPr lang="he-IL"/>
          </a:p>
        </p:txBody>
      </p:sp>
    </p:spTree>
    <p:extLst>
      <p:ext uri="{BB962C8B-B14F-4D97-AF65-F5344CB8AC3E}">
        <p14:creationId xmlns:p14="http://schemas.microsoft.com/office/powerpoint/2010/main" val="495702924"/>
      </p:ext>
    </p:extLst>
  </p:cSld>
  <p:clrMapOvr>
    <a:masterClrMapping/>
  </p:clrMapOvr>
  <p:transition spd="slow">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8D158BC-D114-4BEC-B77C-92A3ACA60001}"/>
              </a:ext>
            </a:extLst>
          </p:cNvPr>
          <p:cNvSpPr>
            <a:spLocks noGrp="1"/>
          </p:cNvSpPr>
          <p:nvPr>
            <p:ph type="title"/>
          </p:nvPr>
        </p:nvSpPr>
        <p:spPr>
          <a:xfrm>
            <a:off x="839788" y="365125"/>
            <a:ext cx="10515600" cy="1325563"/>
          </a:xfrm>
        </p:spPr>
        <p:txBody>
          <a:bodyPr/>
          <a:lstStyle>
            <a:lvl1pPr algn="ctr">
              <a:defRPr b="1">
                <a:solidFill>
                  <a:srgbClr val="CA3E3F"/>
                </a:solidFill>
              </a:defRPr>
            </a:lvl1pPr>
          </a:lstStyle>
          <a:p>
            <a:r>
              <a:rPr lang="he-IL"/>
              <a:t>לחץ כדי לערוך סגנון כותרת של תבנית בסיס</a:t>
            </a:r>
            <a:endParaRPr lang="he-IL" dirty="0"/>
          </a:p>
        </p:txBody>
      </p:sp>
      <p:sp>
        <p:nvSpPr>
          <p:cNvPr id="3" name="מציין מיקום טקסט 2">
            <a:extLst>
              <a:ext uri="{FF2B5EF4-FFF2-40B4-BE49-F238E27FC236}">
                <a16:creationId xmlns:a16="http://schemas.microsoft.com/office/drawing/2014/main" id="{91C98E52-C7D3-4836-A206-A50D2F1EAF4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a:extLst>
              <a:ext uri="{FF2B5EF4-FFF2-40B4-BE49-F238E27FC236}">
                <a16:creationId xmlns:a16="http://schemas.microsoft.com/office/drawing/2014/main" id="{13B0BA94-DCD9-4716-9FE6-200AB318C4E0}"/>
              </a:ext>
            </a:extLst>
          </p:cNvPr>
          <p:cNvSpPr>
            <a:spLocks noGrp="1"/>
          </p:cNvSpPr>
          <p:nvPr>
            <p:ph sz="half" idx="2"/>
          </p:nvPr>
        </p:nvSpPr>
        <p:spPr>
          <a:xfrm>
            <a:off x="839788" y="2505075"/>
            <a:ext cx="5157787" cy="3684588"/>
          </a:xfrm>
        </p:spPr>
        <p:txBody>
          <a:bodyPr/>
          <a:lstStyle>
            <a:lvl1pPr marL="457200" indent="-457200">
              <a:buFont typeface="Wingdings" panose="05000000000000000000" pitchFamily="2" charset="2"/>
              <a:buChar char="§"/>
              <a:defRPr/>
            </a:lvl1pPr>
            <a:lvl2pPr marL="800100" indent="-342900">
              <a:buFont typeface="Wingdings" panose="05000000000000000000" pitchFamily="2" charset="2"/>
              <a:buChar char="§"/>
              <a:defRPr/>
            </a:lvl2pPr>
            <a:lvl3pPr marL="1257300" indent="-342900">
              <a:buFont typeface="Wingdings" panose="05000000000000000000" pitchFamily="2" charset="2"/>
              <a:buChar char="§"/>
              <a:defRPr/>
            </a:lvl3pPr>
            <a:lvl4pPr marL="1657350" indent="-285750">
              <a:buFont typeface="Wingdings" panose="05000000000000000000" pitchFamily="2" charset="2"/>
              <a:buChar char="§"/>
              <a:defRPr/>
            </a:lvl4pPr>
            <a:lvl5pPr marL="2114550" indent="-285750">
              <a:buFont typeface="Wingdings" panose="05000000000000000000" pitchFamily="2" charset="2"/>
              <a:buChar char="§"/>
              <a:defRPr/>
            </a:lvl5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a:extLst>
              <a:ext uri="{FF2B5EF4-FFF2-40B4-BE49-F238E27FC236}">
                <a16:creationId xmlns:a16="http://schemas.microsoft.com/office/drawing/2014/main" id="{DF1D9E8F-C68D-4D14-9855-BEE7B62686A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a:extLst>
              <a:ext uri="{FF2B5EF4-FFF2-40B4-BE49-F238E27FC236}">
                <a16:creationId xmlns:a16="http://schemas.microsoft.com/office/drawing/2014/main" id="{E0B9DA84-532B-478E-9B19-82074FAF5B6C}"/>
              </a:ext>
            </a:extLst>
          </p:cNvPr>
          <p:cNvSpPr>
            <a:spLocks noGrp="1"/>
          </p:cNvSpPr>
          <p:nvPr>
            <p:ph sz="quarter" idx="4"/>
          </p:nvPr>
        </p:nvSpPr>
        <p:spPr>
          <a:xfrm>
            <a:off x="6172200" y="2505075"/>
            <a:ext cx="5183188" cy="3684588"/>
          </a:xfrm>
        </p:spPr>
        <p:txBody>
          <a:bodyPr/>
          <a:lstStyle>
            <a:lvl1pPr marL="228600" indent="-228600">
              <a:buFont typeface="Wingdings" panose="05000000000000000000" pitchFamily="2" charset="2"/>
              <a:buChar char="§"/>
              <a:defRPr/>
            </a:lvl1pPr>
            <a:lvl2pPr marL="685800" indent="-228600">
              <a:buFont typeface="Wingdings" panose="05000000000000000000" pitchFamily="2" charset="2"/>
              <a:buChar char="§"/>
              <a:defRPr/>
            </a:lvl2pPr>
            <a:lvl3pPr marL="1143000" indent="-228600">
              <a:buFont typeface="Wingdings" panose="05000000000000000000" pitchFamily="2" charset="2"/>
              <a:buChar char="§"/>
              <a:defRPr/>
            </a:lvl3pPr>
            <a:lvl4pPr marL="1600200" indent="-228600">
              <a:buFont typeface="Wingdings" panose="05000000000000000000" pitchFamily="2" charset="2"/>
              <a:buChar char="§"/>
              <a:defRPr/>
            </a:lvl4pPr>
            <a:lvl5pPr marL="2057400" indent="-228600">
              <a:buFont typeface="Wingdings" panose="05000000000000000000" pitchFamily="2" charset="2"/>
              <a:buChar char="§"/>
              <a:defRPr/>
            </a:lvl5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he-IL" dirty="0"/>
          </a:p>
        </p:txBody>
      </p:sp>
      <p:sp>
        <p:nvSpPr>
          <p:cNvPr id="7" name="מציין מיקום של תאריך 6">
            <a:extLst>
              <a:ext uri="{FF2B5EF4-FFF2-40B4-BE49-F238E27FC236}">
                <a16:creationId xmlns:a16="http://schemas.microsoft.com/office/drawing/2014/main" id="{BAA11687-C5AA-4F87-AE8A-21B16E715E93}"/>
              </a:ext>
            </a:extLst>
          </p:cNvPr>
          <p:cNvSpPr>
            <a:spLocks noGrp="1"/>
          </p:cNvSpPr>
          <p:nvPr>
            <p:ph type="dt" sz="half" idx="10"/>
          </p:nvPr>
        </p:nvSpPr>
        <p:spPr>
          <a:xfrm>
            <a:off x="8610600" y="6356350"/>
            <a:ext cx="2743200" cy="365125"/>
          </a:xfrm>
          <a:prstGeom prst="rect">
            <a:avLst/>
          </a:prstGeom>
        </p:spPr>
        <p:txBody>
          <a:bodyPr/>
          <a:lstStyle/>
          <a:p>
            <a:fld id="{E4FC7CB0-484A-4D44-8859-F5EE9EDCA86E}" type="datetimeFigureOut">
              <a:rPr lang="he-IL" smtClean="0"/>
              <a:t>י"א/כסלו/תשפ"ד</a:t>
            </a:fld>
            <a:endParaRPr lang="he-IL"/>
          </a:p>
        </p:txBody>
      </p:sp>
      <p:sp>
        <p:nvSpPr>
          <p:cNvPr id="8" name="מציין מיקום של כותרת תחתונה 7">
            <a:extLst>
              <a:ext uri="{FF2B5EF4-FFF2-40B4-BE49-F238E27FC236}">
                <a16:creationId xmlns:a16="http://schemas.microsoft.com/office/drawing/2014/main" id="{090B17B9-3F9A-4478-974E-E3EE0EAB65E6}"/>
              </a:ext>
            </a:extLst>
          </p:cNvPr>
          <p:cNvSpPr>
            <a:spLocks noGrp="1"/>
          </p:cNvSpPr>
          <p:nvPr>
            <p:ph type="ftr" sz="quarter" idx="11"/>
          </p:nvPr>
        </p:nvSpPr>
        <p:spPr>
          <a:xfrm>
            <a:off x="4038600" y="6356350"/>
            <a:ext cx="4114800" cy="365125"/>
          </a:xfrm>
          <a:prstGeom prst="rect">
            <a:avLst/>
          </a:prstGeom>
        </p:spPr>
        <p:txBody>
          <a:bodyPr/>
          <a:lstStyle/>
          <a:p>
            <a:endParaRPr lang="he-IL"/>
          </a:p>
        </p:txBody>
      </p:sp>
      <p:sp>
        <p:nvSpPr>
          <p:cNvPr id="9" name="מציין מיקום של מספר שקופית 8">
            <a:extLst>
              <a:ext uri="{FF2B5EF4-FFF2-40B4-BE49-F238E27FC236}">
                <a16:creationId xmlns:a16="http://schemas.microsoft.com/office/drawing/2014/main" id="{B457C14C-31E8-424D-95A5-3FA7D9A19914}"/>
              </a:ext>
            </a:extLst>
          </p:cNvPr>
          <p:cNvSpPr>
            <a:spLocks noGrp="1"/>
          </p:cNvSpPr>
          <p:nvPr>
            <p:ph type="sldNum" sz="quarter" idx="12"/>
          </p:nvPr>
        </p:nvSpPr>
        <p:spPr/>
        <p:txBody>
          <a:bodyPr/>
          <a:lstStyle/>
          <a:p>
            <a:fld id="{E38F6B4C-E459-49C2-AEFF-CD64DB5D4D74}" type="slidenum">
              <a:rPr lang="he-IL" smtClean="0"/>
              <a:t>‹#›</a:t>
            </a:fld>
            <a:endParaRPr lang="he-IL"/>
          </a:p>
        </p:txBody>
      </p:sp>
    </p:spTree>
    <p:extLst>
      <p:ext uri="{BB962C8B-B14F-4D97-AF65-F5344CB8AC3E}">
        <p14:creationId xmlns:p14="http://schemas.microsoft.com/office/powerpoint/2010/main" val="2838624289"/>
      </p:ext>
    </p:extLst>
  </p:cSld>
  <p:clrMapOvr>
    <a:masterClrMapping/>
  </p:clrMapOvr>
  <p:transition spd="slow">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380888D8-37A0-4259-BAEC-790B46CF22F1}"/>
              </a:ext>
            </a:extLst>
          </p:cNvPr>
          <p:cNvSpPr>
            <a:spLocks noGrp="1"/>
          </p:cNvSpPr>
          <p:nvPr>
            <p:ph type="title"/>
          </p:nvPr>
        </p:nvSpPr>
        <p:spPr/>
        <p:txBody>
          <a:bodyPr/>
          <a:lstStyle>
            <a:lvl1pPr algn="ctr">
              <a:defRPr b="1">
                <a:solidFill>
                  <a:srgbClr val="CA3E3F"/>
                </a:solidFill>
              </a:defRPr>
            </a:lvl1pPr>
          </a:lstStyle>
          <a:p>
            <a:r>
              <a:rPr lang="he-IL"/>
              <a:t>לחץ כדי לערוך סגנון כותרת של תבנית בסיס</a:t>
            </a:r>
            <a:endParaRPr lang="he-IL" dirty="0"/>
          </a:p>
        </p:txBody>
      </p:sp>
      <p:sp>
        <p:nvSpPr>
          <p:cNvPr id="3" name="מציין מיקום של תאריך 2">
            <a:extLst>
              <a:ext uri="{FF2B5EF4-FFF2-40B4-BE49-F238E27FC236}">
                <a16:creationId xmlns:a16="http://schemas.microsoft.com/office/drawing/2014/main" id="{73C3A017-EB3F-4134-8674-6B20D2A06EAA}"/>
              </a:ext>
            </a:extLst>
          </p:cNvPr>
          <p:cNvSpPr>
            <a:spLocks noGrp="1"/>
          </p:cNvSpPr>
          <p:nvPr>
            <p:ph type="dt" sz="half" idx="10"/>
          </p:nvPr>
        </p:nvSpPr>
        <p:spPr>
          <a:xfrm>
            <a:off x="8610600" y="6356350"/>
            <a:ext cx="2743200" cy="365125"/>
          </a:xfrm>
          <a:prstGeom prst="rect">
            <a:avLst/>
          </a:prstGeom>
        </p:spPr>
        <p:txBody>
          <a:bodyPr/>
          <a:lstStyle/>
          <a:p>
            <a:fld id="{E4FC7CB0-484A-4D44-8859-F5EE9EDCA86E}" type="datetimeFigureOut">
              <a:rPr lang="he-IL" smtClean="0"/>
              <a:t>י"א/כסלו/תשפ"ד</a:t>
            </a:fld>
            <a:endParaRPr lang="he-IL"/>
          </a:p>
        </p:txBody>
      </p:sp>
      <p:sp>
        <p:nvSpPr>
          <p:cNvPr id="4" name="מציין מיקום של כותרת תחתונה 3">
            <a:extLst>
              <a:ext uri="{FF2B5EF4-FFF2-40B4-BE49-F238E27FC236}">
                <a16:creationId xmlns:a16="http://schemas.microsoft.com/office/drawing/2014/main" id="{AA8F8593-9F49-4E01-8301-7396C09E532F}"/>
              </a:ext>
            </a:extLst>
          </p:cNvPr>
          <p:cNvSpPr>
            <a:spLocks noGrp="1"/>
          </p:cNvSpPr>
          <p:nvPr>
            <p:ph type="ftr" sz="quarter" idx="11"/>
          </p:nvPr>
        </p:nvSpPr>
        <p:spPr>
          <a:xfrm>
            <a:off x="4038600" y="6356350"/>
            <a:ext cx="4114800" cy="365125"/>
          </a:xfrm>
          <a:prstGeom prst="rect">
            <a:avLst/>
          </a:prstGeom>
        </p:spPr>
        <p:txBody>
          <a:bodyPr/>
          <a:lstStyle/>
          <a:p>
            <a:endParaRPr lang="he-IL"/>
          </a:p>
        </p:txBody>
      </p:sp>
      <p:sp>
        <p:nvSpPr>
          <p:cNvPr id="5" name="מציין מיקום של מספר שקופית 4">
            <a:extLst>
              <a:ext uri="{FF2B5EF4-FFF2-40B4-BE49-F238E27FC236}">
                <a16:creationId xmlns:a16="http://schemas.microsoft.com/office/drawing/2014/main" id="{1535FB5A-7508-45A5-838F-B934939FBC4F}"/>
              </a:ext>
            </a:extLst>
          </p:cNvPr>
          <p:cNvSpPr>
            <a:spLocks noGrp="1"/>
          </p:cNvSpPr>
          <p:nvPr>
            <p:ph type="sldNum" sz="quarter" idx="12"/>
          </p:nvPr>
        </p:nvSpPr>
        <p:spPr/>
        <p:txBody>
          <a:bodyPr/>
          <a:lstStyle/>
          <a:p>
            <a:fld id="{E38F6B4C-E459-49C2-AEFF-CD64DB5D4D74}" type="slidenum">
              <a:rPr lang="he-IL" smtClean="0"/>
              <a:t>‹#›</a:t>
            </a:fld>
            <a:endParaRPr lang="he-IL"/>
          </a:p>
        </p:txBody>
      </p:sp>
    </p:spTree>
    <p:extLst>
      <p:ext uri="{BB962C8B-B14F-4D97-AF65-F5344CB8AC3E}">
        <p14:creationId xmlns:p14="http://schemas.microsoft.com/office/powerpoint/2010/main" val="3758443093"/>
      </p:ext>
    </p:extLst>
  </p:cSld>
  <p:clrMapOvr>
    <a:masterClrMapping/>
  </p:clrMapOvr>
  <p:transition spd="slow">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4" name="מציין מיקום של מספר שקופית 3">
            <a:extLst>
              <a:ext uri="{FF2B5EF4-FFF2-40B4-BE49-F238E27FC236}">
                <a16:creationId xmlns:a16="http://schemas.microsoft.com/office/drawing/2014/main" id="{5400412D-F4EB-4BF9-B19D-7C352D8F0053}"/>
              </a:ext>
            </a:extLst>
          </p:cNvPr>
          <p:cNvSpPr>
            <a:spLocks noGrp="1"/>
          </p:cNvSpPr>
          <p:nvPr>
            <p:ph type="sldNum" sz="quarter" idx="12"/>
          </p:nvPr>
        </p:nvSpPr>
        <p:spPr>
          <a:xfrm>
            <a:off x="9121877" y="6119864"/>
            <a:ext cx="2743200" cy="365125"/>
          </a:xfrm>
        </p:spPr>
        <p:txBody>
          <a:bodyPr/>
          <a:lstStyle>
            <a:lvl1pPr algn="r">
              <a:defRPr/>
            </a:lvl1pPr>
          </a:lstStyle>
          <a:p>
            <a:fld id="{E38F6B4C-E459-49C2-AEFF-CD64DB5D4D74}" type="slidenum">
              <a:rPr lang="he-IL" smtClean="0"/>
              <a:t>‹#›</a:t>
            </a:fld>
            <a:endParaRPr lang="he-IL"/>
          </a:p>
        </p:txBody>
      </p:sp>
    </p:spTree>
    <p:extLst>
      <p:ext uri="{BB962C8B-B14F-4D97-AF65-F5344CB8AC3E}">
        <p14:creationId xmlns:p14="http://schemas.microsoft.com/office/powerpoint/2010/main" val="3174899556"/>
      </p:ext>
    </p:extLst>
  </p:cSld>
  <p:clrMapOvr>
    <a:masterClrMapping/>
  </p:clrMapOvr>
  <p:transition spd="slow">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C5F90F06-A880-4879-9AD6-02206D761F55}"/>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AA3210B6-5EB7-4C6B-81D3-B20A6B70899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a:extLst>
              <a:ext uri="{FF2B5EF4-FFF2-40B4-BE49-F238E27FC236}">
                <a16:creationId xmlns:a16="http://schemas.microsoft.com/office/drawing/2014/main" id="{E4B1CFF3-A69A-4037-B649-13FB40C9AF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217E183A-43DC-4921-8225-C62F98A42B7B}"/>
              </a:ext>
            </a:extLst>
          </p:cNvPr>
          <p:cNvSpPr>
            <a:spLocks noGrp="1"/>
          </p:cNvSpPr>
          <p:nvPr>
            <p:ph type="dt" sz="half" idx="10"/>
          </p:nvPr>
        </p:nvSpPr>
        <p:spPr>
          <a:xfrm>
            <a:off x="8610600" y="6356350"/>
            <a:ext cx="2743200" cy="365125"/>
          </a:xfrm>
          <a:prstGeom prst="rect">
            <a:avLst/>
          </a:prstGeom>
        </p:spPr>
        <p:txBody>
          <a:bodyPr/>
          <a:lstStyle/>
          <a:p>
            <a:fld id="{E4FC7CB0-484A-4D44-8859-F5EE9EDCA86E}" type="datetimeFigureOut">
              <a:rPr lang="he-IL" smtClean="0"/>
              <a:t>י"א/כסלו/תשפ"ד</a:t>
            </a:fld>
            <a:endParaRPr lang="he-IL"/>
          </a:p>
        </p:txBody>
      </p:sp>
      <p:sp>
        <p:nvSpPr>
          <p:cNvPr id="6" name="מציין מיקום של כותרת תחתונה 5">
            <a:extLst>
              <a:ext uri="{FF2B5EF4-FFF2-40B4-BE49-F238E27FC236}">
                <a16:creationId xmlns:a16="http://schemas.microsoft.com/office/drawing/2014/main" id="{2BD3CF22-27D2-428A-9FFE-A12625758672}"/>
              </a:ext>
            </a:extLst>
          </p:cNvPr>
          <p:cNvSpPr>
            <a:spLocks noGrp="1"/>
          </p:cNvSpPr>
          <p:nvPr>
            <p:ph type="ftr" sz="quarter" idx="11"/>
          </p:nvPr>
        </p:nvSpPr>
        <p:spPr>
          <a:xfrm>
            <a:off x="4038600" y="6356350"/>
            <a:ext cx="4114800" cy="365125"/>
          </a:xfrm>
          <a:prstGeom prst="rect">
            <a:avLst/>
          </a:prstGeom>
        </p:spPr>
        <p:txBody>
          <a:bodyPr/>
          <a:lstStyle/>
          <a:p>
            <a:endParaRPr lang="he-IL"/>
          </a:p>
        </p:txBody>
      </p:sp>
      <p:sp>
        <p:nvSpPr>
          <p:cNvPr id="7" name="מציין מיקום של מספר שקופית 6">
            <a:extLst>
              <a:ext uri="{FF2B5EF4-FFF2-40B4-BE49-F238E27FC236}">
                <a16:creationId xmlns:a16="http://schemas.microsoft.com/office/drawing/2014/main" id="{8378CD58-79F7-4DB6-96D9-009D8B4F626E}"/>
              </a:ext>
            </a:extLst>
          </p:cNvPr>
          <p:cNvSpPr>
            <a:spLocks noGrp="1"/>
          </p:cNvSpPr>
          <p:nvPr>
            <p:ph type="sldNum" sz="quarter" idx="12"/>
          </p:nvPr>
        </p:nvSpPr>
        <p:spPr/>
        <p:txBody>
          <a:bodyPr/>
          <a:lstStyle/>
          <a:p>
            <a:fld id="{E38F6B4C-E459-49C2-AEFF-CD64DB5D4D74}" type="slidenum">
              <a:rPr lang="he-IL" smtClean="0"/>
              <a:t>‹#›</a:t>
            </a:fld>
            <a:endParaRPr lang="he-IL"/>
          </a:p>
        </p:txBody>
      </p:sp>
    </p:spTree>
    <p:extLst>
      <p:ext uri="{BB962C8B-B14F-4D97-AF65-F5344CB8AC3E}">
        <p14:creationId xmlns:p14="http://schemas.microsoft.com/office/powerpoint/2010/main" val="3326961402"/>
      </p:ext>
    </p:extLst>
  </p:cSld>
  <p:clrMapOvr>
    <a:masterClrMapping/>
  </p:clrMapOvr>
  <p:transition spd="slow">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D5B2053-E394-4B01-9099-F068E563F5F3}"/>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של תמונה 2">
            <a:extLst>
              <a:ext uri="{FF2B5EF4-FFF2-40B4-BE49-F238E27FC236}">
                <a16:creationId xmlns:a16="http://schemas.microsoft.com/office/drawing/2014/main" id="{D799FD87-B6C4-4630-B9FD-C822B704C37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a:t>לחץ על הסמל כדי להוסיף תמונה</a:t>
            </a:r>
          </a:p>
        </p:txBody>
      </p:sp>
      <p:sp>
        <p:nvSpPr>
          <p:cNvPr id="4" name="מציין מיקום טקסט 3">
            <a:extLst>
              <a:ext uri="{FF2B5EF4-FFF2-40B4-BE49-F238E27FC236}">
                <a16:creationId xmlns:a16="http://schemas.microsoft.com/office/drawing/2014/main" id="{C835CE4F-6CFD-4263-BE41-346156DCD9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81F757BC-5ABC-42EC-B53F-C3329EA626BC}"/>
              </a:ext>
            </a:extLst>
          </p:cNvPr>
          <p:cNvSpPr>
            <a:spLocks noGrp="1"/>
          </p:cNvSpPr>
          <p:nvPr>
            <p:ph type="dt" sz="half" idx="10"/>
          </p:nvPr>
        </p:nvSpPr>
        <p:spPr>
          <a:xfrm>
            <a:off x="8610600" y="6356350"/>
            <a:ext cx="2743200" cy="365125"/>
          </a:xfrm>
          <a:prstGeom prst="rect">
            <a:avLst/>
          </a:prstGeom>
        </p:spPr>
        <p:txBody>
          <a:bodyPr/>
          <a:lstStyle/>
          <a:p>
            <a:fld id="{E4FC7CB0-484A-4D44-8859-F5EE9EDCA86E}" type="datetimeFigureOut">
              <a:rPr lang="he-IL" smtClean="0"/>
              <a:t>י"א/כסלו/תשפ"ד</a:t>
            </a:fld>
            <a:endParaRPr lang="he-IL"/>
          </a:p>
        </p:txBody>
      </p:sp>
      <p:sp>
        <p:nvSpPr>
          <p:cNvPr id="6" name="מציין מיקום של כותרת תחתונה 5">
            <a:extLst>
              <a:ext uri="{FF2B5EF4-FFF2-40B4-BE49-F238E27FC236}">
                <a16:creationId xmlns:a16="http://schemas.microsoft.com/office/drawing/2014/main" id="{8A26A971-3418-452D-B5B3-3DDBFAF9173A}"/>
              </a:ext>
            </a:extLst>
          </p:cNvPr>
          <p:cNvSpPr>
            <a:spLocks noGrp="1"/>
          </p:cNvSpPr>
          <p:nvPr>
            <p:ph type="ftr" sz="quarter" idx="11"/>
          </p:nvPr>
        </p:nvSpPr>
        <p:spPr>
          <a:xfrm>
            <a:off x="4038600" y="6356350"/>
            <a:ext cx="4114800" cy="365125"/>
          </a:xfrm>
          <a:prstGeom prst="rect">
            <a:avLst/>
          </a:prstGeom>
        </p:spPr>
        <p:txBody>
          <a:bodyPr/>
          <a:lstStyle/>
          <a:p>
            <a:endParaRPr lang="he-IL"/>
          </a:p>
        </p:txBody>
      </p:sp>
      <p:sp>
        <p:nvSpPr>
          <p:cNvPr id="7" name="מציין מיקום של מספר שקופית 6">
            <a:extLst>
              <a:ext uri="{FF2B5EF4-FFF2-40B4-BE49-F238E27FC236}">
                <a16:creationId xmlns:a16="http://schemas.microsoft.com/office/drawing/2014/main" id="{FC64FA36-3F50-4C75-82C0-C383EC6AF0FA}"/>
              </a:ext>
            </a:extLst>
          </p:cNvPr>
          <p:cNvSpPr>
            <a:spLocks noGrp="1"/>
          </p:cNvSpPr>
          <p:nvPr>
            <p:ph type="sldNum" sz="quarter" idx="12"/>
          </p:nvPr>
        </p:nvSpPr>
        <p:spPr/>
        <p:txBody>
          <a:bodyPr/>
          <a:lstStyle/>
          <a:p>
            <a:fld id="{E38F6B4C-E459-49C2-AEFF-CD64DB5D4D74}" type="slidenum">
              <a:rPr lang="he-IL" smtClean="0"/>
              <a:t>‹#›</a:t>
            </a:fld>
            <a:endParaRPr lang="he-IL"/>
          </a:p>
        </p:txBody>
      </p:sp>
    </p:spTree>
    <p:extLst>
      <p:ext uri="{BB962C8B-B14F-4D97-AF65-F5344CB8AC3E}">
        <p14:creationId xmlns:p14="http://schemas.microsoft.com/office/powerpoint/2010/main" val="208269436"/>
      </p:ext>
    </p:extLst>
  </p:cSld>
  <p:clrMapOvr>
    <a:masterClrMapping/>
  </p:clrMapOvr>
  <p:transition spd="slow">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theme" Target="../theme/theme3.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מלבן: פינה יחידה מעוגלת 8">
            <a:extLst>
              <a:ext uri="{FF2B5EF4-FFF2-40B4-BE49-F238E27FC236}">
                <a16:creationId xmlns:a16="http://schemas.microsoft.com/office/drawing/2014/main" id="{AF4B6F03-6C65-4AA7-BAA0-65F889A0FE59}"/>
              </a:ext>
            </a:extLst>
          </p:cNvPr>
          <p:cNvSpPr/>
          <p:nvPr/>
        </p:nvSpPr>
        <p:spPr>
          <a:xfrm>
            <a:off x="221226" y="211857"/>
            <a:ext cx="11749549" cy="6434286"/>
          </a:xfrm>
          <a:prstGeom prst="round1Rect">
            <a:avLst/>
          </a:prstGeom>
          <a:noFill/>
          <a:ln w="38100">
            <a:solidFill>
              <a:srgbClr val="6EC3C4"/>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 name="מלבן 3">
            <a:extLst>
              <a:ext uri="{FF2B5EF4-FFF2-40B4-BE49-F238E27FC236}">
                <a16:creationId xmlns:a16="http://schemas.microsoft.com/office/drawing/2014/main" id="{37A1539B-C405-CDAA-9113-1782D580AB90}"/>
              </a:ext>
            </a:extLst>
          </p:cNvPr>
          <p:cNvSpPr/>
          <p:nvPr/>
        </p:nvSpPr>
        <p:spPr>
          <a:xfrm>
            <a:off x="0" y="5707465"/>
            <a:ext cx="2200589" cy="10736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 name="מציין מיקום של כותרת 1">
            <a:extLst>
              <a:ext uri="{FF2B5EF4-FFF2-40B4-BE49-F238E27FC236}">
                <a16:creationId xmlns:a16="http://schemas.microsoft.com/office/drawing/2014/main" id="{9A591C22-E22C-4151-B011-DAA948EBB67F}"/>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dirty="0"/>
              <a:t>לחץ כדי לערוך סגנון כותרת של תבנית בסיס</a:t>
            </a:r>
          </a:p>
        </p:txBody>
      </p:sp>
      <p:sp>
        <p:nvSpPr>
          <p:cNvPr id="3" name="מציין מיקום טקסט 2">
            <a:extLst>
              <a:ext uri="{FF2B5EF4-FFF2-40B4-BE49-F238E27FC236}">
                <a16:creationId xmlns:a16="http://schemas.microsoft.com/office/drawing/2014/main" id="{F581C619-B519-49C7-A5E8-9CDD9BCC79D5}"/>
              </a:ext>
            </a:extLst>
          </p:cNvPr>
          <p:cNvSpPr>
            <a:spLocks noGrp="1"/>
          </p:cNvSpPr>
          <p:nvPr>
            <p:ph type="body" idx="1"/>
          </p:nvPr>
        </p:nvSpPr>
        <p:spPr>
          <a:xfrm>
            <a:off x="838200" y="1825625"/>
            <a:ext cx="10515600" cy="3553693"/>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6" name="מציין מיקום של מספר שקופית 5">
            <a:extLst>
              <a:ext uri="{FF2B5EF4-FFF2-40B4-BE49-F238E27FC236}">
                <a16:creationId xmlns:a16="http://schemas.microsoft.com/office/drawing/2014/main" id="{4C2126D8-37D3-4D45-85C8-233D4CC549CA}"/>
              </a:ext>
            </a:extLst>
          </p:cNvPr>
          <p:cNvSpPr>
            <a:spLocks noGrp="1"/>
          </p:cNvSpPr>
          <p:nvPr>
            <p:ph type="sldNum" sz="quarter" idx="4"/>
          </p:nvPr>
        </p:nvSpPr>
        <p:spPr>
          <a:xfrm>
            <a:off x="8610600" y="6169025"/>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E38F6B4C-E459-49C2-AEFF-CD64DB5D4D74}" type="slidenum">
              <a:rPr lang="he-IL" smtClean="0"/>
              <a:t>‹#›</a:t>
            </a:fld>
            <a:endParaRPr lang="he-IL"/>
          </a:p>
        </p:txBody>
      </p:sp>
      <p:pic>
        <p:nvPicPr>
          <p:cNvPr id="5" name="תמונה 4">
            <a:extLst>
              <a:ext uri="{FF2B5EF4-FFF2-40B4-BE49-F238E27FC236}">
                <a16:creationId xmlns:a16="http://schemas.microsoft.com/office/drawing/2014/main" id="{CAA26A1C-0709-0F52-6B94-986A18F6C645}"/>
              </a:ext>
            </a:extLst>
          </p:cNvPr>
          <p:cNvPicPr>
            <a:picLocks noChangeAspect="1"/>
          </p:cNvPicPr>
          <p:nvPr userDrawn="1"/>
        </p:nvPicPr>
        <p:blipFill rotWithShape="1">
          <a:blip r:embed="rId13">
            <a:alphaModFix amt="50000"/>
            <a:extLst>
              <a:ext uri="{28A0092B-C50C-407E-A947-70E740481C1C}">
                <a14:useLocalDpi xmlns:a14="http://schemas.microsoft.com/office/drawing/2010/main" val="0"/>
              </a:ext>
            </a:extLst>
          </a:blip>
          <a:srcRect l="-4260" r="-3944"/>
          <a:stretch/>
        </p:blipFill>
        <p:spPr>
          <a:xfrm>
            <a:off x="0" y="5744817"/>
            <a:ext cx="1917325" cy="931973"/>
          </a:xfrm>
          <a:prstGeom prst="rect">
            <a:avLst/>
          </a:prstGeom>
          <a:noFill/>
          <a:ln>
            <a:noFill/>
          </a:ln>
        </p:spPr>
      </p:pic>
    </p:spTree>
    <p:extLst>
      <p:ext uri="{BB962C8B-B14F-4D97-AF65-F5344CB8AC3E}">
        <p14:creationId xmlns:p14="http://schemas.microsoft.com/office/powerpoint/2010/main" val="5120209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wipe dir="d"/>
  </p:transition>
  <p:txStyles>
    <p:titleStyle>
      <a:lvl1pPr algn="ctr" defTabSz="914400" rtl="1" eaLnBrk="1" latinLnBrk="0" hangingPunct="1">
        <a:lnSpc>
          <a:spcPct val="90000"/>
        </a:lnSpc>
        <a:spcBef>
          <a:spcPct val="0"/>
        </a:spcBef>
        <a:buNone/>
        <a:defRPr sz="4400" b="1" kern="1200">
          <a:solidFill>
            <a:srgbClr val="CA3E3F"/>
          </a:solidFill>
          <a:latin typeface="+mj-lt"/>
          <a:ea typeface="+mj-ea"/>
          <a:cs typeface="+mj-cs"/>
        </a:defRPr>
      </a:lvl1pPr>
    </p:titleStyle>
    <p:bodyStyle>
      <a:lvl1pPr marL="228600" indent="-228600" algn="r" defTabSz="914400" rtl="1" eaLnBrk="1" latinLnBrk="0" hangingPunct="1">
        <a:lnSpc>
          <a:spcPct val="90000"/>
        </a:lnSpc>
        <a:spcBef>
          <a:spcPts val="1000"/>
        </a:spcBef>
        <a:buFont typeface="Wingdings" panose="05000000000000000000" pitchFamily="2" charset="2"/>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Wingdings" panose="05000000000000000000" pitchFamily="2" charset="2"/>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5" name="Google Shape;1335;p15">
            <a:extLst>
              <a:ext uri="{FF2B5EF4-FFF2-40B4-BE49-F238E27FC236}">
                <a16:creationId xmlns:a16="http://schemas.microsoft.com/office/drawing/2014/main" id="{9C9823ED-0BB1-2533-F47C-79A42D4F5365}"/>
              </a:ext>
            </a:extLst>
          </p:cNvPr>
          <p:cNvSpPr/>
          <p:nvPr userDrawn="1"/>
        </p:nvSpPr>
        <p:spPr>
          <a:xfrm rot="2928976" flipH="1">
            <a:off x="-631132" y="5740995"/>
            <a:ext cx="4330792" cy="2967682"/>
          </a:xfrm>
          <a:custGeom>
            <a:avLst/>
            <a:gdLst/>
            <a:ahLst/>
            <a:cxnLst/>
            <a:rect l="l" t="t" r="r" b="b"/>
            <a:pathLst>
              <a:path w="32607" h="22344" extrusionOk="0">
                <a:moveTo>
                  <a:pt x="6711" y="0"/>
                </a:moveTo>
                <a:cubicBezTo>
                  <a:pt x="6287" y="0"/>
                  <a:pt x="5862" y="58"/>
                  <a:pt x="5438" y="193"/>
                </a:cubicBezTo>
                <a:cubicBezTo>
                  <a:pt x="3442" y="824"/>
                  <a:pt x="2322" y="2902"/>
                  <a:pt x="1426" y="4796"/>
                </a:cubicBezTo>
                <a:cubicBezTo>
                  <a:pt x="856" y="5997"/>
                  <a:pt x="1" y="7667"/>
                  <a:pt x="876" y="8889"/>
                </a:cubicBezTo>
                <a:cubicBezTo>
                  <a:pt x="1793" y="10192"/>
                  <a:pt x="4115" y="11231"/>
                  <a:pt x="5642" y="11455"/>
                </a:cubicBezTo>
                <a:cubicBezTo>
                  <a:pt x="5956" y="11501"/>
                  <a:pt x="6270" y="11521"/>
                  <a:pt x="6583" y="11521"/>
                </a:cubicBezTo>
                <a:cubicBezTo>
                  <a:pt x="8082" y="11521"/>
                  <a:pt x="9581" y="11074"/>
                  <a:pt x="11080" y="10905"/>
                </a:cubicBezTo>
                <a:cubicBezTo>
                  <a:pt x="11385" y="10871"/>
                  <a:pt x="11699" y="10852"/>
                  <a:pt x="12016" y="10852"/>
                </a:cubicBezTo>
                <a:cubicBezTo>
                  <a:pt x="13579" y="10852"/>
                  <a:pt x="15192" y="11308"/>
                  <a:pt x="15988" y="12596"/>
                </a:cubicBezTo>
                <a:cubicBezTo>
                  <a:pt x="17128" y="14388"/>
                  <a:pt x="16110" y="16791"/>
                  <a:pt x="16680" y="18848"/>
                </a:cubicBezTo>
                <a:cubicBezTo>
                  <a:pt x="17271" y="21056"/>
                  <a:pt x="19673" y="22344"/>
                  <a:pt x="22011" y="22344"/>
                </a:cubicBezTo>
                <a:cubicBezTo>
                  <a:pt x="22411" y="22344"/>
                  <a:pt x="22810" y="22306"/>
                  <a:pt x="23197" y="22228"/>
                </a:cubicBezTo>
                <a:cubicBezTo>
                  <a:pt x="25824" y="21699"/>
                  <a:pt x="27983" y="19785"/>
                  <a:pt x="29775" y="17768"/>
                </a:cubicBezTo>
                <a:cubicBezTo>
                  <a:pt x="31242" y="16119"/>
                  <a:pt x="32606" y="14103"/>
                  <a:pt x="32443" y="11903"/>
                </a:cubicBezTo>
                <a:cubicBezTo>
                  <a:pt x="32301" y="10315"/>
                  <a:pt x="31364" y="8909"/>
                  <a:pt x="30284" y="7749"/>
                </a:cubicBezTo>
                <a:cubicBezTo>
                  <a:pt x="27678" y="4918"/>
                  <a:pt x="24052" y="3085"/>
                  <a:pt x="20224" y="2678"/>
                </a:cubicBezTo>
                <a:cubicBezTo>
                  <a:pt x="17821" y="2413"/>
                  <a:pt x="15316" y="2698"/>
                  <a:pt x="12994" y="2005"/>
                </a:cubicBezTo>
                <a:cubicBezTo>
                  <a:pt x="10879" y="1396"/>
                  <a:pt x="8793" y="0"/>
                  <a:pt x="6711" y="0"/>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0" name="תמונה 29">
            <a:extLst>
              <a:ext uri="{FF2B5EF4-FFF2-40B4-BE49-F238E27FC236}">
                <a16:creationId xmlns:a16="http://schemas.microsoft.com/office/drawing/2014/main" id="{D3BFC58C-06D1-4FA8-9E55-58EAFAB9B683}"/>
              </a:ext>
            </a:extLst>
          </p:cNvPr>
          <p:cNvPicPr>
            <a:picLocks noChangeAspect="1"/>
          </p:cNvPicPr>
          <p:nvPr/>
        </p:nvPicPr>
        <p:blipFill rotWithShape="1">
          <a:blip r:embed="rId13">
            <a:alphaModFix/>
            <a:extLst>
              <a:ext uri="{28A0092B-C50C-407E-A947-70E740481C1C}">
                <a14:useLocalDpi xmlns:a14="http://schemas.microsoft.com/office/drawing/2010/main" val="0"/>
              </a:ext>
            </a:extLst>
          </a:blip>
          <a:srcRect l="-4260" r="-3944"/>
          <a:stretch/>
        </p:blipFill>
        <p:spPr>
          <a:xfrm>
            <a:off x="129209" y="5814391"/>
            <a:ext cx="1917325" cy="931973"/>
          </a:xfrm>
          <a:prstGeom prst="rect">
            <a:avLst/>
          </a:prstGeom>
          <a:noFill/>
          <a:ln>
            <a:noFill/>
          </a:ln>
        </p:spPr>
      </p:pic>
      <p:sp>
        <p:nvSpPr>
          <p:cNvPr id="2" name="מציין מיקום של כותרת 1">
            <a:extLst>
              <a:ext uri="{FF2B5EF4-FFF2-40B4-BE49-F238E27FC236}">
                <a16:creationId xmlns:a16="http://schemas.microsoft.com/office/drawing/2014/main" id="{9A591C22-E22C-4151-B011-DAA948EBB67F}"/>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dirty="0"/>
              <a:t>לחץ כדי לערוך סגנון כותרת של תבנית בסיס</a:t>
            </a:r>
          </a:p>
        </p:txBody>
      </p:sp>
      <p:sp>
        <p:nvSpPr>
          <p:cNvPr id="3" name="מציין מיקום טקסט 2">
            <a:extLst>
              <a:ext uri="{FF2B5EF4-FFF2-40B4-BE49-F238E27FC236}">
                <a16:creationId xmlns:a16="http://schemas.microsoft.com/office/drawing/2014/main" id="{F581C619-B519-49C7-A5E8-9CDD9BCC79D5}"/>
              </a:ext>
            </a:extLst>
          </p:cNvPr>
          <p:cNvSpPr>
            <a:spLocks noGrp="1"/>
          </p:cNvSpPr>
          <p:nvPr>
            <p:ph type="body" idx="1"/>
          </p:nvPr>
        </p:nvSpPr>
        <p:spPr>
          <a:xfrm>
            <a:off x="838200" y="1825625"/>
            <a:ext cx="10515600" cy="3553693"/>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Tree>
    <p:extLst>
      <p:ext uri="{BB962C8B-B14F-4D97-AF65-F5344CB8AC3E}">
        <p14:creationId xmlns:p14="http://schemas.microsoft.com/office/powerpoint/2010/main" val="463929847"/>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ransition spd="slow">
    <p:wipe dir="d"/>
  </p:transition>
  <p:txStyles>
    <p:titleStyle>
      <a:lvl1pPr algn="ctr" defTabSz="914400" rtl="1" eaLnBrk="1" latinLnBrk="0" hangingPunct="1">
        <a:lnSpc>
          <a:spcPct val="90000"/>
        </a:lnSpc>
        <a:spcBef>
          <a:spcPct val="0"/>
        </a:spcBef>
        <a:buNone/>
        <a:defRPr sz="4400" b="1" kern="1200">
          <a:solidFill>
            <a:schemeClr val="bg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Wingdings" panose="05000000000000000000" pitchFamily="2" charset="2"/>
        <a:buChar char="§"/>
        <a:defRPr sz="2800" kern="1200">
          <a:solidFill>
            <a:schemeClr val="bg1"/>
          </a:solidFill>
          <a:latin typeface="+mn-lt"/>
          <a:ea typeface="+mn-ea"/>
          <a:cs typeface="+mn-cs"/>
        </a:defRPr>
      </a:lvl1pPr>
      <a:lvl2pPr marL="685800" indent="-228600" algn="r" defTabSz="914400" rtl="1" eaLnBrk="1" latinLnBrk="0" hangingPunct="1">
        <a:lnSpc>
          <a:spcPct val="90000"/>
        </a:lnSpc>
        <a:spcBef>
          <a:spcPts val="500"/>
        </a:spcBef>
        <a:buFont typeface="Wingdings" panose="05000000000000000000" pitchFamily="2" charset="2"/>
        <a:buChar char="§"/>
        <a:defRPr sz="2400" kern="1200">
          <a:solidFill>
            <a:schemeClr val="bg1"/>
          </a:solidFill>
          <a:latin typeface="+mn-lt"/>
          <a:ea typeface="+mn-ea"/>
          <a:cs typeface="+mn-cs"/>
        </a:defRPr>
      </a:lvl2pPr>
      <a:lvl3pPr marL="1143000" indent="-228600" algn="r" defTabSz="914400" rtl="1" eaLnBrk="1" latinLnBrk="0" hangingPunct="1">
        <a:lnSpc>
          <a:spcPct val="90000"/>
        </a:lnSpc>
        <a:spcBef>
          <a:spcPts val="500"/>
        </a:spcBef>
        <a:buFont typeface="Wingdings" panose="05000000000000000000" pitchFamily="2" charset="2"/>
        <a:buChar char="§"/>
        <a:defRPr sz="2000" kern="1200">
          <a:solidFill>
            <a:schemeClr val="bg1"/>
          </a:solidFill>
          <a:latin typeface="+mn-lt"/>
          <a:ea typeface="+mn-ea"/>
          <a:cs typeface="+mn-cs"/>
        </a:defRPr>
      </a:lvl3pPr>
      <a:lvl4pPr marL="1600200" indent="-228600" algn="r" defTabSz="914400" rtl="1"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4pPr>
      <a:lvl5pPr marL="2057400" indent="-228600" algn="r" defTabSz="914400" rtl="1"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מלבן: פינה יחידה מעוגלת 8">
            <a:extLst>
              <a:ext uri="{FF2B5EF4-FFF2-40B4-BE49-F238E27FC236}">
                <a16:creationId xmlns:a16="http://schemas.microsoft.com/office/drawing/2014/main" id="{AF4B6F03-6C65-4AA7-BAA0-65F889A0FE59}"/>
              </a:ext>
            </a:extLst>
          </p:cNvPr>
          <p:cNvSpPr/>
          <p:nvPr/>
        </p:nvSpPr>
        <p:spPr>
          <a:xfrm>
            <a:off x="221226" y="211857"/>
            <a:ext cx="11749549" cy="6434286"/>
          </a:xfrm>
          <a:prstGeom prst="round1Rect">
            <a:avLst/>
          </a:prstGeom>
          <a:noFill/>
          <a:ln w="38100">
            <a:solidFill>
              <a:srgbClr val="6EC3C4"/>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a:ea typeface="+mn-ea"/>
              <a:cs typeface="Calibri"/>
            </a:endParaRPr>
          </a:p>
        </p:txBody>
      </p:sp>
      <p:sp>
        <p:nvSpPr>
          <p:cNvPr id="2" name="מציין מיקום של כותרת 1">
            <a:extLst>
              <a:ext uri="{FF2B5EF4-FFF2-40B4-BE49-F238E27FC236}">
                <a16:creationId xmlns:a16="http://schemas.microsoft.com/office/drawing/2014/main" id="{9A591C22-E22C-4151-B011-DAA948EBB67F}"/>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dirty="0"/>
              <a:t>לחץ כדי לערוך סגנון כותרת של תבנית בסיס</a:t>
            </a:r>
          </a:p>
        </p:txBody>
      </p:sp>
      <p:sp>
        <p:nvSpPr>
          <p:cNvPr id="3" name="מציין מיקום טקסט 2">
            <a:extLst>
              <a:ext uri="{FF2B5EF4-FFF2-40B4-BE49-F238E27FC236}">
                <a16:creationId xmlns:a16="http://schemas.microsoft.com/office/drawing/2014/main" id="{F581C619-B519-49C7-A5E8-9CDD9BCC79D5}"/>
              </a:ext>
            </a:extLst>
          </p:cNvPr>
          <p:cNvSpPr>
            <a:spLocks noGrp="1"/>
          </p:cNvSpPr>
          <p:nvPr>
            <p:ph type="body" idx="1"/>
          </p:nvPr>
        </p:nvSpPr>
        <p:spPr>
          <a:xfrm>
            <a:off x="838200" y="1825625"/>
            <a:ext cx="10515600" cy="3553693"/>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6" name="מציין מיקום של מספר שקופית 5">
            <a:extLst>
              <a:ext uri="{FF2B5EF4-FFF2-40B4-BE49-F238E27FC236}">
                <a16:creationId xmlns:a16="http://schemas.microsoft.com/office/drawing/2014/main" id="{4C2126D8-37D3-4D45-85C8-233D4CC549CA}"/>
              </a:ext>
            </a:extLst>
          </p:cNvPr>
          <p:cNvSpPr>
            <a:spLocks noGrp="1"/>
          </p:cNvSpPr>
          <p:nvPr>
            <p:ph type="sldNum" sz="quarter" idx="4"/>
          </p:nvPr>
        </p:nvSpPr>
        <p:spPr>
          <a:xfrm>
            <a:off x="8610600" y="6169025"/>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pPr marL="0" marR="0" lvl="0" indent="0" algn="l" defTabSz="914400" rtl="1" eaLnBrk="1" fontAlgn="auto" latinLnBrk="0" hangingPunct="1">
              <a:lnSpc>
                <a:spcPct val="100000"/>
              </a:lnSpc>
              <a:spcBef>
                <a:spcPts val="0"/>
              </a:spcBef>
              <a:spcAft>
                <a:spcPts val="0"/>
              </a:spcAft>
              <a:buClrTx/>
              <a:buSzTx/>
              <a:buFontTx/>
              <a:buNone/>
              <a:tabLst/>
              <a:defRPr/>
            </a:pPr>
            <a:fld id="{0A2A441A-94AB-4A0E-A0CD-98E9B90F656D}" type="slidenum">
              <a:rPr kumimoji="0" lang="he-IL" sz="1200" b="0" i="0" u="none" strike="noStrike" kern="1200" cap="none" spc="0" normalizeH="0" baseline="0" noProof="0" smtClean="0">
                <a:ln>
                  <a:noFill/>
                </a:ln>
                <a:solidFill>
                  <a:prstClr val="black">
                    <a:tint val="75000"/>
                  </a:prstClr>
                </a:solidFill>
                <a:effectLst/>
                <a:uLnTx/>
                <a:uFillTx/>
                <a:latin typeface="Calibri"/>
                <a:ea typeface="+mn-ea"/>
                <a:cs typeface="Calibri"/>
              </a:rPr>
              <a:pPr marL="0" marR="0" lvl="0" indent="0" algn="l" defTabSz="914400" rtl="1" eaLnBrk="1" fontAlgn="auto" latinLnBrk="0" hangingPunct="1">
                <a:lnSpc>
                  <a:spcPct val="100000"/>
                </a:lnSpc>
                <a:spcBef>
                  <a:spcPts val="0"/>
                </a:spcBef>
                <a:spcAft>
                  <a:spcPts val="0"/>
                </a:spcAft>
                <a:buClrTx/>
                <a:buSzTx/>
                <a:buFontTx/>
                <a:buNone/>
                <a:tabLst/>
                <a:defRPr/>
              </a:pPr>
              <a:t>‹#›</a:t>
            </a:fld>
            <a:endParaRPr kumimoji="0" lang="he-IL" sz="1200" b="0" i="0" u="none" strike="noStrike" kern="1200" cap="none" spc="0" normalizeH="0" baseline="0" noProof="0">
              <a:ln>
                <a:noFill/>
              </a:ln>
              <a:solidFill>
                <a:prstClr val="black">
                  <a:tint val="75000"/>
                </a:prstClr>
              </a:solidFill>
              <a:effectLst/>
              <a:uLnTx/>
              <a:uFillTx/>
              <a:latin typeface="Calibri"/>
              <a:ea typeface="+mn-ea"/>
              <a:cs typeface="Calibri"/>
            </a:endParaRPr>
          </a:p>
        </p:txBody>
      </p:sp>
    </p:spTree>
    <p:extLst>
      <p:ext uri="{BB962C8B-B14F-4D97-AF65-F5344CB8AC3E}">
        <p14:creationId xmlns:p14="http://schemas.microsoft.com/office/powerpoint/2010/main" val="19005303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transition spd="slow">
    <p:wipe dir="d"/>
  </p:transition>
  <p:txStyles>
    <p:titleStyle>
      <a:lvl1pPr algn="ctr" defTabSz="914400" rtl="1" eaLnBrk="1" latinLnBrk="0" hangingPunct="1">
        <a:lnSpc>
          <a:spcPct val="90000"/>
        </a:lnSpc>
        <a:spcBef>
          <a:spcPct val="0"/>
        </a:spcBef>
        <a:buNone/>
        <a:defRPr sz="4400" b="1" kern="1200">
          <a:solidFill>
            <a:srgbClr val="CA3E3F"/>
          </a:solidFill>
          <a:latin typeface="+mj-lt"/>
          <a:ea typeface="+mj-ea"/>
          <a:cs typeface="+mj-cs"/>
        </a:defRPr>
      </a:lvl1pPr>
    </p:titleStyle>
    <p:bodyStyle>
      <a:lvl1pPr marL="228600" indent="-228600" algn="r" defTabSz="914400" rtl="1" eaLnBrk="1" latinLnBrk="0" hangingPunct="1">
        <a:lnSpc>
          <a:spcPct val="90000"/>
        </a:lnSpc>
        <a:spcBef>
          <a:spcPts val="1000"/>
        </a:spcBef>
        <a:buFont typeface="Wingdings" panose="05000000000000000000" pitchFamily="2" charset="2"/>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Wingdings" panose="05000000000000000000" pitchFamily="2" charset="2"/>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hyperlink" Target="https://www.facebook.com/Zulat.il/videos/1291237558941566/"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s://www.ted.com/talks/jackson_katz_violence_against_women_it_s_a_men_s_issue/transcript?autoplay=true&amp;muted=true&amp;subtitle=he&amp;language=he" TargetMode="External"/><Relationship Id="rId2" Type="http://schemas.openxmlformats.org/officeDocument/2006/relationships/notesSlide" Target="../notesSlides/notesSlide9.xml"/><Relationship Id="rId1" Type="http://schemas.openxmlformats.org/officeDocument/2006/relationships/slideLayout" Target="../slideLayouts/slideLayout17.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video" Target="https://www.youtube.com/embed/8isvFPMnfZI?feature=oembed" TargetMode="External"/><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7.xml"/><Relationship Id="rId4" Type="http://schemas.openxmlformats.org/officeDocument/2006/relationships/hyperlink" Target="https://www.itsmyproblem.org/israel"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hyperlink" Target="https://www.ynet.co.il/news/article/b1ng711oep" TargetMode="External"/><Relationship Id="rId3" Type="http://schemas.openxmlformats.org/officeDocument/2006/relationships/hyperlink" Target="https://www.itsmyproblem.org/israel" TargetMode="External"/><Relationship Id="rId7" Type="http://schemas.openxmlformats.org/officeDocument/2006/relationships/hyperlink" Target="https://zulat.org.il/"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s://view.genial.ly/6366b43b3c26eb00112c9f5a" TargetMode="External"/><Relationship Id="rId5" Type="http://schemas.openxmlformats.org/officeDocument/2006/relationships/hyperlink" Target="https://www.whiteribbonisrael.org/" TargetMode="External"/><Relationship Id="rId10" Type="http://schemas.openxmlformats.org/officeDocument/2006/relationships/hyperlink" Target="https://www.ynet.co.il/news/article/syfsagqva" TargetMode="External"/><Relationship Id="rId4" Type="http://schemas.openxmlformats.org/officeDocument/2006/relationships/hyperlink" Target="https://www.ted.com/talks/jackson_katz_violence_against_women_it_s_a_men_s_issue/transcript?autoplay=true&amp;muted=true&amp;subtitle=he&amp;language=he" TargetMode="External"/><Relationship Id="rId9" Type="http://schemas.openxmlformats.org/officeDocument/2006/relationships/hyperlink" Target="https://adva.org/he/tag/war-2023/" TargetMode="Externa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4.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7.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a:extLst>
              <a:ext uri="{FF2B5EF4-FFF2-40B4-BE49-F238E27FC236}">
                <a16:creationId xmlns:a16="http://schemas.microsoft.com/office/drawing/2014/main" id="{E154038A-A00C-55A2-393F-F41AB6EA40A5}"/>
              </a:ext>
            </a:extLst>
          </p:cNvPr>
          <p:cNvSpPr>
            <a:spLocks noGrp="1"/>
          </p:cNvSpPr>
          <p:nvPr>
            <p:ph type="title"/>
          </p:nvPr>
        </p:nvSpPr>
        <p:spPr>
          <a:xfrm>
            <a:off x="837993" y="511927"/>
            <a:ext cx="10515600" cy="1325563"/>
          </a:xfrm>
        </p:spPr>
        <p:txBody>
          <a:bodyPr/>
          <a:lstStyle/>
          <a:p>
            <a:r>
              <a:rPr lang="he-IL" dirty="0"/>
              <a:t>יום המאבק הבין-לאומי באלימות נגד נשים</a:t>
            </a:r>
            <a:br>
              <a:rPr lang="he-IL" dirty="0"/>
            </a:br>
            <a:r>
              <a:rPr lang="he-IL" dirty="0"/>
              <a:t>25/11</a:t>
            </a:r>
          </a:p>
        </p:txBody>
      </p:sp>
      <p:grpSp>
        <p:nvGrpSpPr>
          <p:cNvPr id="5" name="Google Shape;4087;p58">
            <a:extLst>
              <a:ext uri="{FF2B5EF4-FFF2-40B4-BE49-F238E27FC236}">
                <a16:creationId xmlns:a16="http://schemas.microsoft.com/office/drawing/2014/main" id="{584B8D7B-35B2-5ED1-D1D3-DA11ED199581}"/>
              </a:ext>
            </a:extLst>
          </p:cNvPr>
          <p:cNvGrpSpPr/>
          <p:nvPr/>
        </p:nvGrpSpPr>
        <p:grpSpPr>
          <a:xfrm>
            <a:off x="3912903" y="3014700"/>
            <a:ext cx="4194777" cy="3664915"/>
            <a:chOff x="762399" y="1277881"/>
            <a:chExt cx="3042874" cy="2587738"/>
          </a:xfrm>
        </p:grpSpPr>
        <p:sp>
          <p:nvSpPr>
            <p:cNvPr id="6" name="Google Shape;4088;p58">
              <a:extLst>
                <a:ext uri="{FF2B5EF4-FFF2-40B4-BE49-F238E27FC236}">
                  <a16:creationId xmlns:a16="http://schemas.microsoft.com/office/drawing/2014/main" id="{33C130C8-7B3D-826A-1605-02B5F157AF07}"/>
                </a:ext>
              </a:extLst>
            </p:cNvPr>
            <p:cNvSpPr/>
            <p:nvPr/>
          </p:nvSpPr>
          <p:spPr>
            <a:xfrm>
              <a:off x="762399" y="1277881"/>
              <a:ext cx="3042874" cy="2587738"/>
            </a:xfrm>
            <a:custGeom>
              <a:avLst/>
              <a:gdLst/>
              <a:ahLst/>
              <a:cxnLst/>
              <a:rect l="l" t="t" r="r" b="b"/>
              <a:pathLst>
                <a:path w="36595" h="31171" extrusionOk="0">
                  <a:moveTo>
                    <a:pt x="12098" y="0"/>
                  </a:moveTo>
                  <a:cubicBezTo>
                    <a:pt x="11773" y="0"/>
                    <a:pt x="11379" y="93"/>
                    <a:pt x="11055" y="232"/>
                  </a:cubicBezTo>
                  <a:cubicBezTo>
                    <a:pt x="10777" y="371"/>
                    <a:pt x="10452" y="579"/>
                    <a:pt x="10198" y="718"/>
                  </a:cubicBezTo>
                  <a:lnTo>
                    <a:pt x="10174" y="718"/>
                  </a:lnTo>
                  <a:cubicBezTo>
                    <a:pt x="8969" y="718"/>
                    <a:pt x="7903" y="1066"/>
                    <a:pt x="7208" y="2109"/>
                  </a:cubicBezTo>
                  <a:cubicBezTo>
                    <a:pt x="6629" y="2943"/>
                    <a:pt x="6489" y="4056"/>
                    <a:pt x="6814" y="5029"/>
                  </a:cubicBezTo>
                  <a:cubicBezTo>
                    <a:pt x="6837" y="5122"/>
                    <a:pt x="6883" y="5191"/>
                    <a:pt x="6907" y="5284"/>
                  </a:cubicBezTo>
                  <a:cubicBezTo>
                    <a:pt x="6953" y="5377"/>
                    <a:pt x="6999" y="5516"/>
                    <a:pt x="6999" y="5585"/>
                  </a:cubicBezTo>
                  <a:cubicBezTo>
                    <a:pt x="6999" y="5608"/>
                    <a:pt x="6999" y="5608"/>
                    <a:pt x="6999" y="5608"/>
                  </a:cubicBezTo>
                  <a:cubicBezTo>
                    <a:pt x="6976" y="5678"/>
                    <a:pt x="6953" y="5747"/>
                    <a:pt x="6907" y="5840"/>
                  </a:cubicBezTo>
                  <a:cubicBezTo>
                    <a:pt x="6791" y="6257"/>
                    <a:pt x="6814" y="6698"/>
                    <a:pt x="6999" y="7115"/>
                  </a:cubicBezTo>
                  <a:cubicBezTo>
                    <a:pt x="6142" y="8158"/>
                    <a:pt x="5400" y="9340"/>
                    <a:pt x="4775" y="10707"/>
                  </a:cubicBezTo>
                  <a:cubicBezTo>
                    <a:pt x="4381" y="10220"/>
                    <a:pt x="3940" y="9734"/>
                    <a:pt x="3430" y="9316"/>
                  </a:cubicBezTo>
                  <a:cubicBezTo>
                    <a:pt x="2990" y="8946"/>
                    <a:pt x="2457" y="8644"/>
                    <a:pt x="1878" y="8644"/>
                  </a:cubicBezTo>
                  <a:cubicBezTo>
                    <a:pt x="1113" y="8644"/>
                    <a:pt x="533" y="9201"/>
                    <a:pt x="302" y="9896"/>
                  </a:cubicBezTo>
                  <a:cubicBezTo>
                    <a:pt x="0" y="10823"/>
                    <a:pt x="302" y="11727"/>
                    <a:pt x="626" y="12468"/>
                  </a:cubicBezTo>
                  <a:cubicBezTo>
                    <a:pt x="1252" y="13928"/>
                    <a:pt x="2040" y="15272"/>
                    <a:pt x="2921" y="16570"/>
                  </a:cubicBezTo>
                  <a:cubicBezTo>
                    <a:pt x="2503" y="18610"/>
                    <a:pt x="2225" y="20672"/>
                    <a:pt x="2086" y="22735"/>
                  </a:cubicBezTo>
                  <a:cubicBezTo>
                    <a:pt x="1901" y="25238"/>
                    <a:pt x="1878" y="27764"/>
                    <a:pt x="1947" y="30267"/>
                  </a:cubicBezTo>
                  <a:cubicBezTo>
                    <a:pt x="1947" y="30777"/>
                    <a:pt x="2364" y="31171"/>
                    <a:pt x="2874" y="31171"/>
                  </a:cubicBezTo>
                  <a:lnTo>
                    <a:pt x="32608" y="31171"/>
                  </a:lnTo>
                  <a:cubicBezTo>
                    <a:pt x="33095" y="31171"/>
                    <a:pt x="33512" y="30800"/>
                    <a:pt x="33535" y="30290"/>
                  </a:cubicBezTo>
                  <a:cubicBezTo>
                    <a:pt x="33628" y="28482"/>
                    <a:pt x="33767" y="26675"/>
                    <a:pt x="33767" y="24867"/>
                  </a:cubicBezTo>
                  <a:cubicBezTo>
                    <a:pt x="33767" y="22619"/>
                    <a:pt x="33581" y="20371"/>
                    <a:pt x="33257" y="18146"/>
                  </a:cubicBezTo>
                  <a:cubicBezTo>
                    <a:pt x="33674" y="17590"/>
                    <a:pt x="34068" y="17034"/>
                    <a:pt x="34439" y="16431"/>
                  </a:cubicBezTo>
                  <a:cubicBezTo>
                    <a:pt x="34995" y="15551"/>
                    <a:pt x="35551" y="14484"/>
                    <a:pt x="35366" y="13303"/>
                  </a:cubicBezTo>
                  <a:cubicBezTo>
                    <a:pt x="35296" y="12885"/>
                    <a:pt x="35134" y="12515"/>
                    <a:pt x="34902" y="12236"/>
                  </a:cubicBezTo>
                  <a:cubicBezTo>
                    <a:pt x="35273" y="12005"/>
                    <a:pt x="35551" y="11657"/>
                    <a:pt x="35737" y="11263"/>
                  </a:cubicBezTo>
                  <a:cubicBezTo>
                    <a:pt x="36594" y="9409"/>
                    <a:pt x="36015" y="7068"/>
                    <a:pt x="34022" y="4311"/>
                  </a:cubicBezTo>
                  <a:cubicBezTo>
                    <a:pt x="33326" y="3337"/>
                    <a:pt x="32399" y="2410"/>
                    <a:pt x="31333" y="1877"/>
                  </a:cubicBezTo>
                  <a:cubicBezTo>
                    <a:pt x="30898" y="1655"/>
                    <a:pt x="30422" y="1533"/>
                    <a:pt x="29970" y="1533"/>
                  </a:cubicBezTo>
                  <a:cubicBezTo>
                    <a:pt x="29147" y="1533"/>
                    <a:pt x="28404" y="1940"/>
                    <a:pt x="28135" y="2897"/>
                  </a:cubicBezTo>
                  <a:cubicBezTo>
                    <a:pt x="28042" y="3221"/>
                    <a:pt x="27996" y="3592"/>
                    <a:pt x="28019" y="3963"/>
                  </a:cubicBezTo>
                  <a:cubicBezTo>
                    <a:pt x="27764" y="4287"/>
                    <a:pt x="27417" y="4728"/>
                    <a:pt x="27023" y="5214"/>
                  </a:cubicBezTo>
                  <a:cubicBezTo>
                    <a:pt x="25957" y="4311"/>
                    <a:pt x="24775" y="3592"/>
                    <a:pt x="23477" y="3036"/>
                  </a:cubicBezTo>
                  <a:cubicBezTo>
                    <a:pt x="21739" y="2271"/>
                    <a:pt x="19815" y="1854"/>
                    <a:pt x="17915" y="1854"/>
                  </a:cubicBezTo>
                  <a:lnTo>
                    <a:pt x="17614" y="1854"/>
                  </a:lnTo>
                  <a:cubicBezTo>
                    <a:pt x="17081" y="1715"/>
                    <a:pt x="16501" y="1645"/>
                    <a:pt x="15945" y="1645"/>
                  </a:cubicBezTo>
                  <a:cubicBezTo>
                    <a:pt x="15574" y="1645"/>
                    <a:pt x="15180" y="1669"/>
                    <a:pt x="14809" y="1738"/>
                  </a:cubicBezTo>
                  <a:lnTo>
                    <a:pt x="14786" y="1738"/>
                  </a:lnTo>
                  <a:cubicBezTo>
                    <a:pt x="14778" y="1740"/>
                    <a:pt x="14770" y="1741"/>
                    <a:pt x="14762" y="1741"/>
                  </a:cubicBezTo>
                  <a:cubicBezTo>
                    <a:pt x="14534" y="1741"/>
                    <a:pt x="14249" y="1131"/>
                    <a:pt x="14137" y="997"/>
                  </a:cubicBezTo>
                  <a:cubicBezTo>
                    <a:pt x="13674" y="371"/>
                    <a:pt x="12909" y="0"/>
                    <a:pt x="1209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4089;p58">
              <a:extLst>
                <a:ext uri="{FF2B5EF4-FFF2-40B4-BE49-F238E27FC236}">
                  <a16:creationId xmlns:a16="http://schemas.microsoft.com/office/drawing/2014/main" id="{23CC5055-7E80-49BC-F141-74C121C56861}"/>
                </a:ext>
              </a:extLst>
            </p:cNvPr>
            <p:cNvSpPr/>
            <p:nvPr/>
          </p:nvSpPr>
          <p:spPr>
            <a:xfrm>
              <a:off x="989815" y="1508420"/>
              <a:ext cx="2497493" cy="2280242"/>
            </a:xfrm>
            <a:custGeom>
              <a:avLst/>
              <a:gdLst/>
              <a:ahLst/>
              <a:cxnLst/>
              <a:rect l="l" t="t" r="r" b="b"/>
              <a:pathLst>
                <a:path w="30036" h="27467" extrusionOk="0">
                  <a:moveTo>
                    <a:pt x="15057" y="0"/>
                  </a:moveTo>
                  <a:cubicBezTo>
                    <a:pt x="14951" y="0"/>
                    <a:pt x="14845" y="1"/>
                    <a:pt x="14740" y="4"/>
                  </a:cubicBezTo>
                  <a:lnTo>
                    <a:pt x="14693" y="4"/>
                  </a:lnTo>
                  <a:cubicBezTo>
                    <a:pt x="11147" y="120"/>
                    <a:pt x="7717" y="1789"/>
                    <a:pt x="5354" y="4407"/>
                  </a:cubicBezTo>
                  <a:cubicBezTo>
                    <a:pt x="3453" y="6493"/>
                    <a:pt x="2248" y="9205"/>
                    <a:pt x="1506" y="11893"/>
                  </a:cubicBezTo>
                  <a:cubicBezTo>
                    <a:pt x="417" y="15902"/>
                    <a:pt x="46" y="20097"/>
                    <a:pt x="23" y="24222"/>
                  </a:cubicBezTo>
                  <a:cubicBezTo>
                    <a:pt x="0" y="25311"/>
                    <a:pt x="23" y="26401"/>
                    <a:pt x="46" y="27467"/>
                  </a:cubicBezTo>
                  <a:lnTo>
                    <a:pt x="10916" y="21765"/>
                  </a:lnTo>
                  <a:lnTo>
                    <a:pt x="27161" y="27467"/>
                  </a:lnTo>
                  <a:lnTo>
                    <a:pt x="29780" y="27467"/>
                  </a:lnTo>
                  <a:cubicBezTo>
                    <a:pt x="29896" y="27467"/>
                    <a:pt x="30035" y="22299"/>
                    <a:pt x="30035" y="22090"/>
                  </a:cubicBezTo>
                  <a:cubicBezTo>
                    <a:pt x="30035" y="18683"/>
                    <a:pt x="29711" y="15300"/>
                    <a:pt x="28830" y="12009"/>
                  </a:cubicBezTo>
                  <a:cubicBezTo>
                    <a:pt x="28529" y="10943"/>
                    <a:pt x="28181" y="9923"/>
                    <a:pt x="27764" y="8926"/>
                  </a:cubicBezTo>
                  <a:cubicBezTo>
                    <a:pt x="26930" y="7003"/>
                    <a:pt x="25794" y="5218"/>
                    <a:pt x="24288" y="3758"/>
                  </a:cubicBezTo>
                  <a:cubicBezTo>
                    <a:pt x="23129" y="2623"/>
                    <a:pt x="21762" y="1719"/>
                    <a:pt x="20302" y="1093"/>
                  </a:cubicBezTo>
                  <a:cubicBezTo>
                    <a:pt x="18638" y="371"/>
                    <a:pt x="16851" y="0"/>
                    <a:pt x="1505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4090;p58">
              <a:extLst>
                <a:ext uri="{FF2B5EF4-FFF2-40B4-BE49-F238E27FC236}">
                  <a16:creationId xmlns:a16="http://schemas.microsoft.com/office/drawing/2014/main" id="{24904D53-D510-B01B-A95E-041FD9C2A24E}"/>
                </a:ext>
              </a:extLst>
            </p:cNvPr>
            <p:cNvSpPr/>
            <p:nvPr/>
          </p:nvSpPr>
          <p:spPr>
            <a:xfrm>
              <a:off x="837567" y="2072690"/>
              <a:ext cx="768971" cy="1158426"/>
            </a:xfrm>
            <a:custGeom>
              <a:avLst/>
              <a:gdLst/>
              <a:ahLst/>
              <a:cxnLst/>
              <a:rect l="l" t="t" r="r" b="b"/>
              <a:pathLst>
                <a:path w="9248" h="13954" extrusionOk="0">
                  <a:moveTo>
                    <a:pt x="904" y="1"/>
                  </a:moveTo>
                  <a:cubicBezTo>
                    <a:pt x="802" y="1"/>
                    <a:pt x="701" y="21"/>
                    <a:pt x="603" y="67"/>
                  </a:cubicBezTo>
                  <a:cubicBezTo>
                    <a:pt x="580" y="90"/>
                    <a:pt x="556" y="90"/>
                    <a:pt x="533" y="113"/>
                  </a:cubicBezTo>
                  <a:cubicBezTo>
                    <a:pt x="533" y="113"/>
                    <a:pt x="510" y="136"/>
                    <a:pt x="510" y="136"/>
                  </a:cubicBezTo>
                  <a:cubicBezTo>
                    <a:pt x="348" y="252"/>
                    <a:pt x="255" y="438"/>
                    <a:pt x="186" y="600"/>
                  </a:cubicBezTo>
                  <a:cubicBezTo>
                    <a:pt x="0" y="1249"/>
                    <a:pt x="232" y="1921"/>
                    <a:pt x="487" y="2547"/>
                  </a:cubicBezTo>
                  <a:cubicBezTo>
                    <a:pt x="649" y="2894"/>
                    <a:pt x="811" y="3219"/>
                    <a:pt x="974" y="3566"/>
                  </a:cubicBezTo>
                  <a:lnTo>
                    <a:pt x="997" y="3613"/>
                  </a:lnTo>
                  <a:cubicBezTo>
                    <a:pt x="1530" y="4656"/>
                    <a:pt x="2156" y="5675"/>
                    <a:pt x="2828" y="6649"/>
                  </a:cubicBezTo>
                  <a:cubicBezTo>
                    <a:pt x="2828" y="6672"/>
                    <a:pt x="2851" y="6695"/>
                    <a:pt x="2851" y="6695"/>
                  </a:cubicBezTo>
                  <a:cubicBezTo>
                    <a:pt x="3662" y="7900"/>
                    <a:pt x="4566" y="9036"/>
                    <a:pt x="5493" y="10171"/>
                  </a:cubicBezTo>
                  <a:cubicBezTo>
                    <a:pt x="5493" y="10194"/>
                    <a:pt x="5516" y="10194"/>
                    <a:pt x="5516" y="10218"/>
                  </a:cubicBezTo>
                  <a:cubicBezTo>
                    <a:pt x="5678" y="10403"/>
                    <a:pt x="5840" y="10612"/>
                    <a:pt x="5979" y="10797"/>
                  </a:cubicBezTo>
                  <a:lnTo>
                    <a:pt x="6350" y="11260"/>
                  </a:lnTo>
                  <a:cubicBezTo>
                    <a:pt x="6976" y="12211"/>
                    <a:pt x="7602" y="13184"/>
                    <a:pt x="8529" y="13833"/>
                  </a:cubicBezTo>
                  <a:cubicBezTo>
                    <a:pt x="8629" y="13893"/>
                    <a:pt x="8729" y="13953"/>
                    <a:pt x="8845" y="13953"/>
                  </a:cubicBezTo>
                  <a:cubicBezTo>
                    <a:pt x="8863" y="13953"/>
                    <a:pt x="8881" y="13952"/>
                    <a:pt x="8900" y="13949"/>
                  </a:cubicBezTo>
                  <a:cubicBezTo>
                    <a:pt x="9062" y="13902"/>
                    <a:pt x="9108" y="13694"/>
                    <a:pt x="9131" y="13532"/>
                  </a:cubicBezTo>
                  <a:cubicBezTo>
                    <a:pt x="9131" y="13508"/>
                    <a:pt x="9131" y="13508"/>
                    <a:pt x="9131" y="13485"/>
                  </a:cubicBezTo>
                  <a:cubicBezTo>
                    <a:pt x="9131" y="13462"/>
                    <a:pt x="9131" y="13439"/>
                    <a:pt x="9131" y="13416"/>
                  </a:cubicBezTo>
                  <a:cubicBezTo>
                    <a:pt x="9247" y="12489"/>
                    <a:pt x="9154" y="11515"/>
                    <a:pt x="9039" y="10565"/>
                  </a:cubicBezTo>
                  <a:cubicBezTo>
                    <a:pt x="8923" y="9615"/>
                    <a:pt x="8807" y="8665"/>
                    <a:pt x="8645" y="7715"/>
                  </a:cubicBezTo>
                  <a:cubicBezTo>
                    <a:pt x="8621" y="7692"/>
                    <a:pt x="8621" y="7668"/>
                    <a:pt x="8621" y="7645"/>
                  </a:cubicBezTo>
                  <a:cubicBezTo>
                    <a:pt x="8482" y="6788"/>
                    <a:pt x="8297" y="5977"/>
                    <a:pt x="8088" y="5142"/>
                  </a:cubicBezTo>
                  <a:cubicBezTo>
                    <a:pt x="7880" y="4354"/>
                    <a:pt x="7625" y="3566"/>
                    <a:pt x="7185" y="2871"/>
                  </a:cubicBezTo>
                  <a:cubicBezTo>
                    <a:pt x="7138" y="2778"/>
                    <a:pt x="7069" y="2686"/>
                    <a:pt x="6976" y="2593"/>
                  </a:cubicBezTo>
                  <a:cubicBezTo>
                    <a:pt x="6976" y="2593"/>
                    <a:pt x="6953" y="2570"/>
                    <a:pt x="6953" y="2570"/>
                  </a:cubicBezTo>
                  <a:cubicBezTo>
                    <a:pt x="6805" y="2421"/>
                    <a:pt x="6637" y="2312"/>
                    <a:pt x="6432" y="2312"/>
                  </a:cubicBezTo>
                  <a:cubicBezTo>
                    <a:pt x="6413" y="2312"/>
                    <a:pt x="6393" y="2313"/>
                    <a:pt x="6373" y="2315"/>
                  </a:cubicBezTo>
                  <a:cubicBezTo>
                    <a:pt x="6026" y="2384"/>
                    <a:pt x="5864" y="2778"/>
                    <a:pt x="5748" y="3126"/>
                  </a:cubicBezTo>
                  <a:cubicBezTo>
                    <a:pt x="5632" y="3520"/>
                    <a:pt x="5516" y="3914"/>
                    <a:pt x="5377" y="4308"/>
                  </a:cubicBezTo>
                  <a:cubicBezTo>
                    <a:pt x="5354" y="4377"/>
                    <a:pt x="5307" y="4470"/>
                    <a:pt x="5238" y="4470"/>
                  </a:cubicBezTo>
                  <a:cubicBezTo>
                    <a:pt x="5192" y="4470"/>
                    <a:pt x="5168" y="4424"/>
                    <a:pt x="5145" y="4401"/>
                  </a:cubicBezTo>
                  <a:cubicBezTo>
                    <a:pt x="4635" y="3798"/>
                    <a:pt x="4172" y="3149"/>
                    <a:pt x="3685" y="2523"/>
                  </a:cubicBezTo>
                  <a:cubicBezTo>
                    <a:pt x="3685" y="2500"/>
                    <a:pt x="3662" y="2477"/>
                    <a:pt x="3662" y="2477"/>
                  </a:cubicBezTo>
                  <a:cubicBezTo>
                    <a:pt x="3106" y="1735"/>
                    <a:pt x="2526" y="1040"/>
                    <a:pt x="1831" y="438"/>
                  </a:cubicBezTo>
                  <a:cubicBezTo>
                    <a:pt x="1762" y="368"/>
                    <a:pt x="1669" y="299"/>
                    <a:pt x="1576" y="252"/>
                  </a:cubicBezTo>
                  <a:cubicBezTo>
                    <a:pt x="1576" y="229"/>
                    <a:pt x="1553" y="229"/>
                    <a:pt x="1530" y="229"/>
                  </a:cubicBezTo>
                  <a:cubicBezTo>
                    <a:pt x="1327" y="89"/>
                    <a:pt x="1114" y="1"/>
                    <a:pt x="9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4091;p58">
              <a:extLst>
                <a:ext uri="{FF2B5EF4-FFF2-40B4-BE49-F238E27FC236}">
                  <a16:creationId xmlns:a16="http://schemas.microsoft.com/office/drawing/2014/main" id="{32BE2ED8-9EA5-7C73-ECF3-EBF255F05AB7}"/>
                </a:ext>
              </a:extLst>
            </p:cNvPr>
            <p:cNvSpPr/>
            <p:nvPr/>
          </p:nvSpPr>
          <p:spPr>
            <a:xfrm>
              <a:off x="879973" y="2082071"/>
              <a:ext cx="741947" cy="1137091"/>
            </a:xfrm>
            <a:custGeom>
              <a:avLst/>
              <a:gdLst/>
              <a:ahLst/>
              <a:cxnLst/>
              <a:rect l="l" t="t" r="r" b="b"/>
              <a:pathLst>
                <a:path w="8923" h="13697" extrusionOk="0">
                  <a:moveTo>
                    <a:pt x="23" y="0"/>
                  </a:moveTo>
                  <a:cubicBezTo>
                    <a:pt x="0" y="0"/>
                    <a:pt x="0" y="0"/>
                    <a:pt x="0" y="23"/>
                  </a:cubicBezTo>
                  <a:cubicBezTo>
                    <a:pt x="278" y="580"/>
                    <a:pt x="556" y="1159"/>
                    <a:pt x="858" y="1715"/>
                  </a:cubicBezTo>
                  <a:cubicBezTo>
                    <a:pt x="858" y="1738"/>
                    <a:pt x="858" y="1738"/>
                    <a:pt x="881" y="1738"/>
                  </a:cubicBezTo>
                  <a:cubicBezTo>
                    <a:pt x="1252" y="2457"/>
                    <a:pt x="1622" y="3152"/>
                    <a:pt x="2040" y="3870"/>
                  </a:cubicBezTo>
                  <a:cubicBezTo>
                    <a:pt x="2040" y="3870"/>
                    <a:pt x="2040" y="3894"/>
                    <a:pt x="2063" y="3917"/>
                  </a:cubicBezTo>
                  <a:cubicBezTo>
                    <a:pt x="2619" y="4890"/>
                    <a:pt x="3198" y="5864"/>
                    <a:pt x="3824" y="6791"/>
                  </a:cubicBezTo>
                  <a:cubicBezTo>
                    <a:pt x="3824" y="6814"/>
                    <a:pt x="3824" y="6837"/>
                    <a:pt x="3847" y="6837"/>
                  </a:cubicBezTo>
                  <a:cubicBezTo>
                    <a:pt x="4566" y="7972"/>
                    <a:pt x="5330" y="9085"/>
                    <a:pt x="6118" y="10174"/>
                  </a:cubicBezTo>
                  <a:lnTo>
                    <a:pt x="6142" y="10174"/>
                  </a:lnTo>
                  <a:lnTo>
                    <a:pt x="6142" y="10197"/>
                  </a:lnTo>
                  <a:cubicBezTo>
                    <a:pt x="6281" y="10383"/>
                    <a:pt x="6420" y="10568"/>
                    <a:pt x="6559" y="10730"/>
                  </a:cubicBezTo>
                  <a:cubicBezTo>
                    <a:pt x="6559" y="10753"/>
                    <a:pt x="6559" y="10753"/>
                    <a:pt x="6582" y="10777"/>
                  </a:cubicBezTo>
                  <a:cubicBezTo>
                    <a:pt x="7231" y="11657"/>
                    <a:pt x="7926" y="12515"/>
                    <a:pt x="8621" y="13372"/>
                  </a:cubicBezTo>
                  <a:lnTo>
                    <a:pt x="8876" y="13674"/>
                  </a:lnTo>
                  <a:cubicBezTo>
                    <a:pt x="8876" y="13697"/>
                    <a:pt x="8899" y="13697"/>
                    <a:pt x="8899" y="13697"/>
                  </a:cubicBezTo>
                  <a:cubicBezTo>
                    <a:pt x="8899" y="13697"/>
                    <a:pt x="8899" y="13697"/>
                    <a:pt x="8923" y="13674"/>
                  </a:cubicBezTo>
                  <a:cubicBezTo>
                    <a:pt x="8923" y="13674"/>
                    <a:pt x="8923" y="13674"/>
                    <a:pt x="8923" y="13650"/>
                  </a:cubicBezTo>
                  <a:cubicBezTo>
                    <a:pt x="8830" y="13535"/>
                    <a:pt x="8737" y="13419"/>
                    <a:pt x="8621" y="13326"/>
                  </a:cubicBezTo>
                  <a:cubicBezTo>
                    <a:pt x="7926" y="12468"/>
                    <a:pt x="7254" y="11611"/>
                    <a:pt x="6605" y="10730"/>
                  </a:cubicBezTo>
                  <a:lnTo>
                    <a:pt x="6582" y="10707"/>
                  </a:lnTo>
                  <a:cubicBezTo>
                    <a:pt x="5956" y="9873"/>
                    <a:pt x="5354" y="9039"/>
                    <a:pt x="4774" y="8181"/>
                  </a:cubicBezTo>
                  <a:cubicBezTo>
                    <a:pt x="4774" y="8158"/>
                    <a:pt x="4751" y="8158"/>
                    <a:pt x="4751" y="8135"/>
                  </a:cubicBezTo>
                  <a:cubicBezTo>
                    <a:pt x="4009" y="7069"/>
                    <a:pt x="3314" y="5956"/>
                    <a:pt x="2642" y="4844"/>
                  </a:cubicBezTo>
                  <a:cubicBezTo>
                    <a:pt x="2642" y="4821"/>
                    <a:pt x="2642" y="4821"/>
                    <a:pt x="2619" y="4797"/>
                  </a:cubicBezTo>
                  <a:cubicBezTo>
                    <a:pt x="2016" y="3778"/>
                    <a:pt x="1437" y="2758"/>
                    <a:pt x="904" y="1715"/>
                  </a:cubicBezTo>
                  <a:cubicBezTo>
                    <a:pt x="881" y="1692"/>
                    <a:pt x="881" y="1669"/>
                    <a:pt x="858" y="1646"/>
                  </a:cubicBezTo>
                  <a:cubicBezTo>
                    <a:pt x="580" y="1089"/>
                    <a:pt x="301" y="556"/>
                    <a:pt x="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4092;p58">
              <a:extLst>
                <a:ext uri="{FF2B5EF4-FFF2-40B4-BE49-F238E27FC236}">
                  <a16:creationId xmlns:a16="http://schemas.microsoft.com/office/drawing/2014/main" id="{EA58660F-BB00-1CCC-D1A9-60D9A34839C9}"/>
                </a:ext>
              </a:extLst>
            </p:cNvPr>
            <p:cNvSpPr/>
            <p:nvPr/>
          </p:nvSpPr>
          <p:spPr>
            <a:xfrm>
              <a:off x="918472" y="2368731"/>
              <a:ext cx="134952" cy="38520"/>
            </a:xfrm>
            <a:custGeom>
              <a:avLst/>
              <a:gdLst/>
              <a:ahLst/>
              <a:cxnLst/>
              <a:rect l="l" t="t" r="r" b="b"/>
              <a:pathLst>
                <a:path w="1623" h="464" extrusionOk="0">
                  <a:moveTo>
                    <a:pt x="1" y="0"/>
                  </a:moveTo>
                  <a:lnTo>
                    <a:pt x="24" y="47"/>
                  </a:lnTo>
                  <a:cubicBezTo>
                    <a:pt x="534" y="232"/>
                    <a:pt x="1067" y="371"/>
                    <a:pt x="1600" y="464"/>
                  </a:cubicBezTo>
                  <a:cubicBezTo>
                    <a:pt x="1623" y="464"/>
                    <a:pt x="1623" y="441"/>
                    <a:pt x="1623" y="441"/>
                  </a:cubicBezTo>
                  <a:cubicBezTo>
                    <a:pt x="1623" y="441"/>
                    <a:pt x="1623" y="417"/>
                    <a:pt x="1600" y="417"/>
                  </a:cubicBezTo>
                  <a:lnTo>
                    <a:pt x="1577" y="417"/>
                  </a:lnTo>
                  <a:cubicBezTo>
                    <a:pt x="1044" y="325"/>
                    <a:pt x="510" y="186"/>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4093;p58">
              <a:extLst>
                <a:ext uri="{FF2B5EF4-FFF2-40B4-BE49-F238E27FC236}">
                  <a16:creationId xmlns:a16="http://schemas.microsoft.com/office/drawing/2014/main" id="{44134CFA-8AC1-0F8B-3CD1-96B2D74A3589}"/>
                </a:ext>
              </a:extLst>
            </p:cNvPr>
            <p:cNvSpPr/>
            <p:nvPr/>
          </p:nvSpPr>
          <p:spPr>
            <a:xfrm>
              <a:off x="1097660" y="2278325"/>
              <a:ext cx="46398" cy="207876"/>
            </a:xfrm>
            <a:custGeom>
              <a:avLst/>
              <a:gdLst/>
              <a:ahLst/>
              <a:cxnLst/>
              <a:rect l="l" t="t" r="r" b="b"/>
              <a:pathLst>
                <a:path w="558" h="2504" extrusionOk="0">
                  <a:moveTo>
                    <a:pt x="534" y="0"/>
                  </a:moveTo>
                  <a:cubicBezTo>
                    <a:pt x="418" y="811"/>
                    <a:pt x="209" y="1646"/>
                    <a:pt x="1" y="2433"/>
                  </a:cubicBezTo>
                  <a:cubicBezTo>
                    <a:pt x="1" y="2457"/>
                    <a:pt x="1" y="2457"/>
                    <a:pt x="1" y="2457"/>
                  </a:cubicBezTo>
                  <a:cubicBezTo>
                    <a:pt x="1" y="2480"/>
                    <a:pt x="1" y="2480"/>
                    <a:pt x="1" y="2503"/>
                  </a:cubicBezTo>
                  <a:lnTo>
                    <a:pt x="24" y="2503"/>
                  </a:lnTo>
                  <a:cubicBezTo>
                    <a:pt x="24" y="2503"/>
                    <a:pt x="24" y="2480"/>
                    <a:pt x="24" y="2480"/>
                  </a:cubicBezTo>
                  <a:lnTo>
                    <a:pt x="47" y="2480"/>
                  </a:lnTo>
                  <a:cubicBezTo>
                    <a:pt x="256" y="1692"/>
                    <a:pt x="464" y="881"/>
                    <a:pt x="557" y="46"/>
                  </a:cubicBezTo>
                  <a:cubicBezTo>
                    <a:pt x="557" y="23"/>
                    <a:pt x="534" y="0"/>
                    <a:pt x="5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4094;p58">
              <a:extLst>
                <a:ext uri="{FF2B5EF4-FFF2-40B4-BE49-F238E27FC236}">
                  <a16:creationId xmlns:a16="http://schemas.microsoft.com/office/drawing/2014/main" id="{849316E5-0112-1321-7EF3-4540A6C47F2F}"/>
                </a:ext>
              </a:extLst>
            </p:cNvPr>
            <p:cNvSpPr/>
            <p:nvPr/>
          </p:nvSpPr>
          <p:spPr>
            <a:xfrm>
              <a:off x="951233" y="2089709"/>
              <a:ext cx="17461" cy="138639"/>
            </a:xfrm>
            <a:custGeom>
              <a:avLst/>
              <a:gdLst/>
              <a:ahLst/>
              <a:cxnLst/>
              <a:rect l="l" t="t" r="r" b="b"/>
              <a:pathLst>
                <a:path w="210" h="1670" extrusionOk="0">
                  <a:moveTo>
                    <a:pt x="163" y="1"/>
                  </a:moveTo>
                  <a:cubicBezTo>
                    <a:pt x="163" y="534"/>
                    <a:pt x="93" y="1044"/>
                    <a:pt x="1" y="1554"/>
                  </a:cubicBezTo>
                  <a:cubicBezTo>
                    <a:pt x="1" y="1577"/>
                    <a:pt x="1" y="1600"/>
                    <a:pt x="1" y="1623"/>
                  </a:cubicBezTo>
                  <a:cubicBezTo>
                    <a:pt x="1" y="1623"/>
                    <a:pt x="1" y="1646"/>
                    <a:pt x="1" y="1646"/>
                  </a:cubicBezTo>
                  <a:cubicBezTo>
                    <a:pt x="1" y="1646"/>
                    <a:pt x="1" y="1646"/>
                    <a:pt x="1" y="1670"/>
                  </a:cubicBezTo>
                  <a:lnTo>
                    <a:pt x="24" y="1670"/>
                  </a:lnTo>
                  <a:cubicBezTo>
                    <a:pt x="24" y="1670"/>
                    <a:pt x="24" y="1646"/>
                    <a:pt x="24" y="1646"/>
                  </a:cubicBezTo>
                  <a:cubicBezTo>
                    <a:pt x="47" y="1646"/>
                    <a:pt x="47" y="1623"/>
                    <a:pt x="47" y="1623"/>
                  </a:cubicBezTo>
                  <a:cubicBezTo>
                    <a:pt x="140" y="1090"/>
                    <a:pt x="186" y="557"/>
                    <a:pt x="209" y="47"/>
                  </a:cubicBezTo>
                  <a:cubicBezTo>
                    <a:pt x="209" y="24"/>
                    <a:pt x="186" y="24"/>
                    <a:pt x="16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4095;p58">
              <a:extLst>
                <a:ext uri="{FF2B5EF4-FFF2-40B4-BE49-F238E27FC236}">
                  <a16:creationId xmlns:a16="http://schemas.microsoft.com/office/drawing/2014/main" id="{2FCD8294-D236-BBBD-9F80-55E270B9AFFA}"/>
                </a:ext>
              </a:extLst>
            </p:cNvPr>
            <p:cNvSpPr/>
            <p:nvPr/>
          </p:nvSpPr>
          <p:spPr>
            <a:xfrm>
              <a:off x="1072632" y="2624591"/>
              <a:ext cx="129215" cy="27064"/>
            </a:xfrm>
            <a:custGeom>
              <a:avLst/>
              <a:gdLst/>
              <a:ahLst/>
              <a:cxnLst/>
              <a:rect l="l" t="t" r="r" b="b"/>
              <a:pathLst>
                <a:path w="1554" h="326" extrusionOk="0">
                  <a:moveTo>
                    <a:pt x="1" y="1"/>
                  </a:moveTo>
                  <a:cubicBezTo>
                    <a:pt x="1" y="24"/>
                    <a:pt x="24" y="47"/>
                    <a:pt x="24" y="70"/>
                  </a:cubicBezTo>
                  <a:cubicBezTo>
                    <a:pt x="510" y="186"/>
                    <a:pt x="1020" y="256"/>
                    <a:pt x="1530" y="325"/>
                  </a:cubicBezTo>
                  <a:cubicBezTo>
                    <a:pt x="1553" y="302"/>
                    <a:pt x="1553" y="302"/>
                    <a:pt x="1553" y="302"/>
                  </a:cubicBezTo>
                  <a:cubicBezTo>
                    <a:pt x="1553" y="279"/>
                    <a:pt x="1553" y="279"/>
                    <a:pt x="1530" y="279"/>
                  </a:cubicBezTo>
                  <a:cubicBezTo>
                    <a:pt x="1530" y="279"/>
                    <a:pt x="1507" y="279"/>
                    <a:pt x="1507" y="256"/>
                  </a:cubicBezTo>
                  <a:cubicBezTo>
                    <a:pt x="997" y="209"/>
                    <a:pt x="487" y="140"/>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4096;p58">
              <a:extLst>
                <a:ext uri="{FF2B5EF4-FFF2-40B4-BE49-F238E27FC236}">
                  <a16:creationId xmlns:a16="http://schemas.microsoft.com/office/drawing/2014/main" id="{BC6FF1BA-2428-3B31-C572-F080E079543D}"/>
                </a:ext>
              </a:extLst>
            </p:cNvPr>
            <p:cNvSpPr/>
            <p:nvPr/>
          </p:nvSpPr>
          <p:spPr>
            <a:xfrm>
              <a:off x="1275019" y="2284053"/>
              <a:ext cx="142602" cy="477268"/>
            </a:xfrm>
            <a:custGeom>
              <a:avLst/>
              <a:gdLst/>
              <a:ahLst/>
              <a:cxnLst/>
              <a:rect l="l" t="t" r="r" b="b"/>
              <a:pathLst>
                <a:path w="1715" h="5749" extrusionOk="0">
                  <a:moveTo>
                    <a:pt x="1692" y="1"/>
                  </a:moveTo>
                  <a:cubicBezTo>
                    <a:pt x="1367" y="1971"/>
                    <a:pt x="811" y="3894"/>
                    <a:pt x="0" y="5702"/>
                  </a:cubicBezTo>
                  <a:cubicBezTo>
                    <a:pt x="0" y="5702"/>
                    <a:pt x="0" y="5725"/>
                    <a:pt x="0" y="5725"/>
                  </a:cubicBezTo>
                  <a:cubicBezTo>
                    <a:pt x="0" y="5725"/>
                    <a:pt x="0" y="5748"/>
                    <a:pt x="0" y="5748"/>
                  </a:cubicBezTo>
                  <a:lnTo>
                    <a:pt x="23" y="5748"/>
                  </a:lnTo>
                  <a:cubicBezTo>
                    <a:pt x="23" y="5748"/>
                    <a:pt x="23" y="5748"/>
                    <a:pt x="23" y="5725"/>
                  </a:cubicBezTo>
                  <a:cubicBezTo>
                    <a:pt x="834" y="3917"/>
                    <a:pt x="1414" y="2017"/>
                    <a:pt x="1715" y="47"/>
                  </a:cubicBezTo>
                  <a:cubicBezTo>
                    <a:pt x="1715" y="47"/>
                    <a:pt x="1692" y="24"/>
                    <a:pt x="16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4097;p58">
              <a:extLst>
                <a:ext uri="{FF2B5EF4-FFF2-40B4-BE49-F238E27FC236}">
                  <a16:creationId xmlns:a16="http://schemas.microsoft.com/office/drawing/2014/main" id="{E881B499-6963-C1D5-A00C-CAF5F329391E}"/>
                </a:ext>
              </a:extLst>
            </p:cNvPr>
            <p:cNvSpPr/>
            <p:nvPr/>
          </p:nvSpPr>
          <p:spPr>
            <a:xfrm>
              <a:off x="1292314" y="2917061"/>
              <a:ext cx="98366" cy="11622"/>
            </a:xfrm>
            <a:custGeom>
              <a:avLst/>
              <a:gdLst/>
              <a:ahLst/>
              <a:cxnLst/>
              <a:rect l="l" t="t" r="r" b="b"/>
              <a:pathLst>
                <a:path w="1183" h="140" extrusionOk="0">
                  <a:moveTo>
                    <a:pt x="1" y="0"/>
                  </a:moveTo>
                  <a:lnTo>
                    <a:pt x="1" y="0"/>
                  </a:lnTo>
                  <a:cubicBezTo>
                    <a:pt x="24" y="23"/>
                    <a:pt x="24" y="47"/>
                    <a:pt x="47" y="47"/>
                  </a:cubicBezTo>
                  <a:cubicBezTo>
                    <a:pt x="418" y="116"/>
                    <a:pt x="789" y="139"/>
                    <a:pt x="1159" y="139"/>
                  </a:cubicBezTo>
                  <a:cubicBezTo>
                    <a:pt x="1183" y="139"/>
                    <a:pt x="1183" y="139"/>
                    <a:pt x="1183" y="116"/>
                  </a:cubicBezTo>
                  <a:lnTo>
                    <a:pt x="1159" y="116"/>
                  </a:lnTo>
                  <a:cubicBezTo>
                    <a:pt x="765" y="93"/>
                    <a:pt x="395" y="70"/>
                    <a:pt x="1" y="0"/>
                  </a:cubicBezTo>
                  <a:close/>
                </a:path>
              </a:pathLst>
            </a:custGeom>
            <a:solidFill>
              <a:srgbClr val="F3DB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4098;p58">
              <a:extLst>
                <a:ext uri="{FF2B5EF4-FFF2-40B4-BE49-F238E27FC236}">
                  <a16:creationId xmlns:a16="http://schemas.microsoft.com/office/drawing/2014/main" id="{DBA62E47-93BF-D995-8217-7681050EB4A4}"/>
                </a:ext>
              </a:extLst>
            </p:cNvPr>
            <p:cNvSpPr/>
            <p:nvPr/>
          </p:nvSpPr>
          <p:spPr>
            <a:xfrm>
              <a:off x="1423359" y="2707359"/>
              <a:ext cx="133040" cy="269392"/>
            </a:xfrm>
            <a:custGeom>
              <a:avLst/>
              <a:gdLst/>
              <a:ahLst/>
              <a:cxnLst/>
              <a:rect l="l" t="t" r="r" b="b"/>
              <a:pathLst>
                <a:path w="1600" h="3245" extrusionOk="0">
                  <a:moveTo>
                    <a:pt x="1576" y="0"/>
                  </a:moveTo>
                  <a:cubicBezTo>
                    <a:pt x="1182" y="1113"/>
                    <a:pt x="673" y="2155"/>
                    <a:pt x="47" y="3175"/>
                  </a:cubicBezTo>
                  <a:lnTo>
                    <a:pt x="24" y="3198"/>
                  </a:lnTo>
                  <a:cubicBezTo>
                    <a:pt x="1" y="3221"/>
                    <a:pt x="1" y="3221"/>
                    <a:pt x="24" y="3245"/>
                  </a:cubicBezTo>
                  <a:lnTo>
                    <a:pt x="47" y="3245"/>
                  </a:lnTo>
                  <a:cubicBezTo>
                    <a:pt x="47" y="3245"/>
                    <a:pt x="47" y="3245"/>
                    <a:pt x="47" y="3221"/>
                  </a:cubicBezTo>
                  <a:cubicBezTo>
                    <a:pt x="47" y="3221"/>
                    <a:pt x="70" y="3221"/>
                    <a:pt x="70" y="3198"/>
                  </a:cubicBezTo>
                  <a:cubicBezTo>
                    <a:pt x="696" y="2202"/>
                    <a:pt x="1182" y="1159"/>
                    <a:pt x="1600" y="70"/>
                  </a:cubicBezTo>
                  <a:cubicBezTo>
                    <a:pt x="1576" y="47"/>
                    <a:pt x="1576" y="23"/>
                    <a:pt x="1576" y="0"/>
                  </a:cubicBezTo>
                  <a:close/>
                </a:path>
              </a:pathLst>
            </a:custGeom>
            <a:solidFill>
              <a:srgbClr val="F3DB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4099;p58">
              <a:extLst>
                <a:ext uri="{FF2B5EF4-FFF2-40B4-BE49-F238E27FC236}">
                  <a16:creationId xmlns:a16="http://schemas.microsoft.com/office/drawing/2014/main" id="{E8B53E6F-4458-CB59-E7DD-817B2DF64441}"/>
                </a:ext>
              </a:extLst>
            </p:cNvPr>
            <p:cNvSpPr/>
            <p:nvPr/>
          </p:nvSpPr>
          <p:spPr>
            <a:xfrm>
              <a:off x="2419662" y="2314769"/>
              <a:ext cx="1212161" cy="1393532"/>
            </a:xfrm>
            <a:custGeom>
              <a:avLst/>
              <a:gdLst/>
              <a:ahLst/>
              <a:cxnLst/>
              <a:rect l="l" t="t" r="r" b="b"/>
              <a:pathLst>
                <a:path w="14578" h="16786" extrusionOk="0">
                  <a:moveTo>
                    <a:pt x="13451" y="1"/>
                  </a:moveTo>
                  <a:cubicBezTo>
                    <a:pt x="13221" y="1"/>
                    <a:pt x="12977" y="66"/>
                    <a:pt x="12746" y="164"/>
                  </a:cubicBezTo>
                  <a:cubicBezTo>
                    <a:pt x="12723" y="187"/>
                    <a:pt x="12700" y="187"/>
                    <a:pt x="12700" y="187"/>
                  </a:cubicBezTo>
                  <a:cubicBezTo>
                    <a:pt x="12561" y="256"/>
                    <a:pt x="12422" y="326"/>
                    <a:pt x="12306" y="395"/>
                  </a:cubicBezTo>
                  <a:cubicBezTo>
                    <a:pt x="11286" y="1044"/>
                    <a:pt x="10383" y="1832"/>
                    <a:pt x="9502" y="2690"/>
                  </a:cubicBezTo>
                  <a:cubicBezTo>
                    <a:pt x="9479" y="2713"/>
                    <a:pt x="9456" y="2736"/>
                    <a:pt x="9432" y="2759"/>
                  </a:cubicBezTo>
                  <a:cubicBezTo>
                    <a:pt x="8691" y="3478"/>
                    <a:pt x="7949" y="4242"/>
                    <a:pt x="7138" y="4938"/>
                  </a:cubicBezTo>
                  <a:cubicBezTo>
                    <a:pt x="7115" y="4961"/>
                    <a:pt x="7069" y="5007"/>
                    <a:pt x="6999" y="5007"/>
                  </a:cubicBezTo>
                  <a:cubicBezTo>
                    <a:pt x="6906" y="5007"/>
                    <a:pt x="6860" y="4868"/>
                    <a:pt x="6837" y="4776"/>
                  </a:cubicBezTo>
                  <a:cubicBezTo>
                    <a:pt x="6744" y="4219"/>
                    <a:pt x="6675" y="3663"/>
                    <a:pt x="6605" y="3130"/>
                  </a:cubicBezTo>
                  <a:cubicBezTo>
                    <a:pt x="6512" y="2643"/>
                    <a:pt x="6373" y="2087"/>
                    <a:pt x="5933" y="1948"/>
                  </a:cubicBezTo>
                  <a:cubicBezTo>
                    <a:pt x="5858" y="1923"/>
                    <a:pt x="5784" y="1912"/>
                    <a:pt x="5710" y="1912"/>
                  </a:cubicBezTo>
                  <a:cubicBezTo>
                    <a:pt x="5509" y="1912"/>
                    <a:pt x="5315" y="1998"/>
                    <a:pt x="5145" y="2134"/>
                  </a:cubicBezTo>
                  <a:cubicBezTo>
                    <a:pt x="5122" y="2157"/>
                    <a:pt x="5099" y="2157"/>
                    <a:pt x="5075" y="2180"/>
                  </a:cubicBezTo>
                  <a:cubicBezTo>
                    <a:pt x="4960" y="2273"/>
                    <a:pt x="4844" y="2388"/>
                    <a:pt x="4751" y="2504"/>
                  </a:cubicBezTo>
                  <a:cubicBezTo>
                    <a:pt x="4033" y="3339"/>
                    <a:pt x="3546" y="4312"/>
                    <a:pt x="3106" y="5309"/>
                  </a:cubicBezTo>
                  <a:cubicBezTo>
                    <a:pt x="2665" y="6351"/>
                    <a:pt x="2248" y="7417"/>
                    <a:pt x="1877" y="8484"/>
                  </a:cubicBezTo>
                  <a:cubicBezTo>
                    <a:pt x="1877" y="8530"/>
                    <a:pt x="1854" y="8553"/>
                    <a:pt x="1854" y="8599"/>
                  </a:cubicBezTo>
                  <a:cubicBezTo>
                    <a:pt x="1437" y="9805"/>
                    <a:pt x="1066" y="11033"/>
                    <a:pt x="719" y="12284"/>
                  </a:cubicBezTo>
                  <a:cubicBezTo>
                    <a:pt x="371" y="13489"/>
                    <a:pt x="70" y="14741"/>
                    <a:pt x="0" y="16015"/>
                  </a:cubicBezTo>
                  <a:cubicBezTo>
                    <a:pt x="0" y="16039"/>
                    <a:pt x="0" y="16062"/>
                    <a:pt x="0" y="16085"/>
                  </a:cubicBezTo>
                  <a:cubicBezTo>
                    <a:pt x="0" y="16108"/>
                    <a:pt x="0" y="16131"/>
                    <a:pt x="0" y="16155"/>
                  </a:cubicBezTo>
                  <a:cubicBezTo>
                    <a:pt x="0" y="16386"/>
                    <a:pt x="23" y="16664"/>
                    <a:pt x="232" y="16757"/>
                  </a:cubicBezTo>
                  <a:cubicBezTo>
                    <a:pt x="279" y="16777"/>
                    <a:pt x="327" y="16786"/>
                    <a:pt x="374" y="16786"/>
                  </a:cubicBezTo>
                  <a:cubicBezTo>
                    <a:pt x="489" y="16786"/>
                    <a:pt x="604" y="16737"/>
                    <a:pt x="719" y="16688"/>
                  </a:cubicBezTo>
                  <a:cubicBezTo>
                    <a:pt x="2063" y="16015"/>
                    <a:pt x="3129" y="14857"/>
                    <a:pt x="4125" y="13744"/>
                  </a:cubicBezTo>
                  <a:lnTo>
                    <a:pt x="4705" y="13211"/>
                  </a:lnTo>
                  <a:cubicBezTo>
                    <a:pt x="4936" y="12980"/>
                    <a:pt x="5191" y="12771"/>
                    <a:pt x="5446" y="12539"/>
                  </a:cubicBezTo>
                  <a:cubicBezTo>
                    <a:pt x="5469" y="12516"/>
                    <a:pt x="5469" y="12493"/>
                    <a:pt x="5493" y="12493"/>
                  </a:cubicBezTo>
                  <a:cubicBezTo>
                    <a:pt x="6929" y="11195"/>
                    <a:pt x="8366" y="9851"/>
                    <a:pt x="9687" y="8460"/>
                  </a:cubicBezTo>
                  <a:cubicBezTo>
                    <a:pt x="9711" y="8437"/>
                    <a:pt x="9734" y="8414"/>
                    <a:pt x="9734" y="8391"/>
                  </a:cubicBezTo>
                  <a:cubicBezTo>
                    <a:pt x="10823" y="7232"/>
                    <a:pt x="11843" y="6027"/>
                    <a:pt x="12770" y="4752"/>
                  </a:cubicBezTo>
                  <a:cubicBezTo>
                    <a:pt x="12793" y="4729"/>
                    <a:pt x="12816" y="4706"/>
                    <a:pt x="12816" y="4683"/>
                  </a:cubicBezTo>
                  <a:cubicBezTo>
                    <a:pt x="13117" y="4289"/>
                    <a:pt x="13395" y="3872"/>
                    <a:pt x="13650" y="3455"/>
                  </a:cubicBezTo>
                  <a:cubicBezTo>
                    <a:pt x="14137" y="2690"/>
                    <a:pt x="14577" y="1832"/>
                    <a:pt x="14438" y="952"/>
                  </a:cubicBezTo>
                  <a:cubicBezTo>
                    <a:pt x="14415" y="720"/>
                    <a:pt x="14299" y="442"/>
                    <a:pt x="14137" y="280"/>
                  </a:cubicBezTo>
                  <a:cubicBezTo>
                    <a:pt x="14114" y="256"/>
                    <a:pt x="14114" y="256"/>
                    <a:pt x="14091" y="233"/>
                  </a:cubicBezTo>
                  <a:cubicBezTo>
                    <a:pt x="14067" y="210"/>
                    <a:pt x="14044" y="187"/>
                    <a:pt x="14021" y="187"/>
                  </a:cubicBezTo>
                  <a:cubicBezTo>
                    <a:pt x="13856" y="55"/>
                    <a:pt x="13659" y="1"/>
                    <a:pt x="134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4100;p58">
              <a:extLst>
                <a:ext uri="{FF2B5EF4-FFF2-40B4-BE49-F238E27FC236}">
                  <a16:creationId xmlns:a16="http://schemas.microsoft.com/office/drawing/2014/main" id="{6C6E388D-AE5C-89D8-BB37-B5A335EA52A7}"/>
                </a:ext>
              </a:extLst>
            </p:cNvPr>
            <p:cNvSpPr/>
            <p:nvPr/>
          </p:nvSpPr>
          <p:spPr>
            <a:xfrm>
              <a:off x="2381080" y="2334112"/>
              <a:ext cx="1214073" cy="1346793"/>
            </a:xfrm>
            <a:custGeom>
              <a:avLst/>
              <a:gdLst/>
              <a:ahLst/>
              <a:cxnLst/>
              <a:rect l="l" t="t" r="r" b="b"/>
              <a:pathLst>
                <a:path w="14601" h="16223" extrusionOk="0">
                  <a:moveTo>
                    <a:pt x="14555" y="0"/>
                  </a:moveTo>
                  <a:cubicBezTo>
                    <a:pt x="14091" y="672"/>
                    <a:pt x="13604" y="1344"/>
                    <a:pt x="13118" y="2016"/>
                  </a:cubicBezTo>
                  <a:cubicBezTo>
                    <a:pt x="13095" y="2040"/>
                    <a:pt x="13071" y="2063"/>
                    <a:pt x="13048" y="2086"/>
                  </a:cubicBezTo>
                  <a:cubicBezTo>
                    <a:pt x="12121" y="3337"/>
                    <a:pt x="11148" y="4589"/>
                    <a:pt x="10151" y="5794"/>
                  </a:cubicBezTo>
                  <a:cubicBezTo>
                    <a:pt x="10128" y="5817"/>
                    <a:pt x="10105" y="5840"/>
                    <a:pt x="10105" y="5840"/>
                  </a:cubicBezTo>
                  <a:cubicBezTo>
                    <a:pt x="8993" y="7184"/>
                    <a:pt x="7834" y="8482"/>
                    <a:pt x="6652" y="9757"/>
                  </a:cubicBezTo>
                  <a:cubicBezTo>
                    <a:pt x="6652" y="9780"/>
                    <a:pt x="6629" y="9780"/>
                    <a:pt x="6606" y="9803"/>
                  </a:cubicBezTo>
                  <a:cubicBezTo>
                    <a:pt x="5679" y="10823"/>
                    <a:pt x="4705" y="11796"/>
                    <a:pt x="3709" y="12770"/>
                  </a:cubicBezTo>
                  <a:cubicBezTo>
                    <a:pt x="3709" y="12770"/>
                    <a:pt x="3685" y="12793"/>
                    <a:pt x="3662" y="12793"/>
                  </a:cubicBezTo>
                  <a:cubicBezTo>
                    <a:pt x="2643" y="13813"/>
                    <a:pt x="1553" y="14809"/>
                    <a:pt x="464" y="15782"/>
                  </a:cubicBezTo>
                  <a:lnTo>
                    <a:pt x="24" y="16176"/>
                  </a:lnTo>
                  <a:cubicBezTo>
                    <a:pt x="24" y="16176"/>
                    <a:pt x="1" y="16200"/>
                    <a:pt x="24" y="16200"/>
                  </a:cubicBezTo>
                  <a:cubicBezTo>
                    <a:pt x="24" y="16223"/>
                    <a:pt x="24" y="16223"/>
                    <a:pt x="24" y="16223"/>
                  </a:cubicBezTo>
                  <a:lnTo>
                    <a:pt x="70" y="16223"/>
                  </a:lnTo>
                  <a:cubicBezTo>
                    <a:pt x="186" y="16084"/>
                    <a:pt x="325" y="15968"/>
                    <a:pt x="464" y="15852"/>
                  </a:cubicBezTo>
                  <a:cubicBezTo>
                    <a:pt x="1577" y="14879"/>
                    <a:pt x="2643" y="13882"/>
                    <a:pt x="3709" y="12862"/>
                  </a:cubicBezTo>
                  <a:cubicBezTo>
                    <a:pt x="3709" y="12839"/>
                    <a:pt x="3732" y="12839"/>
                    <a:pt x="3732" y="12816"/>
                  </a:cubicBezTo>
                  <a:cubicBezTo>
                    <a:pt x="3964" y="12607"/>
                    <a:pt x="4172" y="12399"/>
                    <a:pt x="4404" y="12167"/>
                  </a:cubicBezTo>
                  <a:cubicBezTo>
                    <a:pt x="4404" y="12167"/>
                    <a:pt x="4404" y="12144"/>
                    <a:pt x="4427" y="12144"/>
                  </a:cubicBezTo>
                  <a:cubicBezTo>
                    <a:pt x="5679" y="10892"/>
                    <a:pt x="6930" y="9572"/>
                    <a:pt x="8112" y="8251"/>
                  </a:cubicBezTo>
                  <a:cubicBezTo>
                    <a:pt x="8135" y="8227"/>
                    <a:pt x="8135" y="8204"/>
                    <a:pt x="8158" y="8181"/>
                  </a:cubicBezTo>
                  <a:cubicBezTo>
                    <a:pt x="9155" y="7069"/>
                    <a:pt x="10128" y="5910"/>
                    <a:pt x="11078" y="4751"/>
                  </a:cubicBezTo>
                  <a:cubicBezTo>
                    <a:pt x="11078" y="4728"/>
                    <a:pt x="11102" y="4705"/>
                    <a:pt x="11125" y="4682"/>
                  </a:cubicBezTo>
                  <a:cubicBezTo>
                    <a:pt x="11797" y="3847"/>
                    <a:pt x="12446" y="2990"/>
                    <a:pt x="13095" y="2132"/>
                  </a:cubicBezTo>
                  <a:cubicBezTo>
                    <a:pt x="13095" y="2132"/>
                    <a:pt x="13095" y="2109"/>
                    <a:pt x="13118" y="2086"/>
                  </a:cubicBezTo>
                  <a:cubicBezTo>
                    <a:pt x="13628" y="1414"/>
                    <a:pt x="14114" y="742"/>
                    <a:pt x="14601" y="47"/>
                  </a:cubicBezTo>
                  <a:cubicBezTo>
                    <a:pt x="14578" y="23"/>
                    <a:pt x="14578" y="23"/>
                    <a:pt x="145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4101;p58">
              <a:extLst>
                <a:ext uri="{FF2B5EF4-FFF2-40B4-BE49-F238E27FC236}">
                  <a16:creationId xmlns:a16="http://schemas.microsoft.com/office/drawing/2014/main" id="{0EDC1363-91B5-46E4-878C-24414C85AC1B}"/>
                </a:ext>
              </a:extLst>
            </p:cNvPr>
            <p:cNvSpPr/>
            <p:nvPr/>
          </p:nvSpPr>
          <p:spPr>
            <a:xfrm>
              <a:off x="3298308" y="2703457"/>
              <a:ext cx="187004" cy="25154"/>
            </a:xfrm>
            <a:custGeom>
              <a:avLst/>
              <a:gdLst/>
              <a:ahLst/>
              <a:cxnLst/>
              <a:rect l="l" t="t" r="r" b="b"/>
              <a:pathLst>
                <a:path w="2249" h="303" extrusionOk="0">
                  <a:moveTo>
                    <a:pt x="2249" y="1"/>
                  </a:moveTo>
                  <a:cubicBezTo>
                    <a:pt x="1531" y="140"/>
                    <a:pt x="812" y="209"/>
                    <a:pt x="94" y="233"/>
                  </a:cubicBezTo>
                  <a:lnTo>
                    <a:pt x="24" y="233"/>
                  </a:lnTo>
                  <a:cubicBezTo>
                    <a:pt x="24" y="233"/>
                    <a:pt x="1" y="256"/>
                    <a:pt x="1" y="256"/>
                  </a:cubicBezTo>
                  <a:cubicBezTo>
                    <a:pt x="1" y="279"/>
                    <a:pt x="24" y="279"/>
                    <a:pt x="24" y="279"/>
                  </a:cubicBezTo>
                  <a:cubicBezTo>
                    <a:pt x="24" y="302"/>
                    <a:pt x="24" y="302"/>
                    <a:pt x="47" y="302"/>
                  </a:cubicBezTo>
                  <a:cubicBezTo>
                    <a:pt x="766" y="279"/>
                    <a:pt x="1484" y="209"/>
                    <a:pt x="2203" y="70"/>
                  </a:cubicBezTo>
                  <a:cubicBezTo>
                    <a:pt x="2226" y="47"/>
                    <a:pt x="2226" y="24"/>
                    <a:pt x="224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4102;p58">
              <a:extLst>
                <a:ext uri="{FF2B5EF4-FFF2-40B4-BE49-F238E27FC236}">
                  <a16:creationId xmlns:a16="http://schemas.microsoft.com/office/drawing/2014/main" id="{E72BD8F3-ABB6-5EDB-1DA3-F0CEDC24051A}"/>
                </a:ext>
              </a:extLst>
            </p:cNvPr>
            <p:cNvSpPr/>
            <p:nvPr/>
          </p:nvSpPr>
          <p:spPr>
            <a:xfrm>
              <a:off x="3202020" y="2538003"/>
              <a:ext cx="23199" cy="282924"/>
            </a:xfrm>
            <a:custGeom>
              <a:avLst/>
              <a:gdLst/>
              <a:ahLst/>
              <a:cxnLst/>
              <a:rect l="l" t="t" r="r" b="b"/>
              <a:pathLst>
                <a:path w="279" h="3408" extrusionOk="0">
                  <a:moveTo>
                    <a:pt x="93" y="1"/>
                  </a:moveTo>
                  <a:lnTo>
                    <a:pt x="93" y="1"/>
                  </a:lnTo>
                  <a:cubicBezTo>
                    <a:pt x="70" y="24"/>
                    <a:pt x="47" y="47"/>
                    <a:pt x="23" y="47"/>
                  </a:cubicBezTo>
                  <a:cubicBezTo>
                    <a:pt x="0" y="1183"/>
                    <a:pt x="116" y="2295"/>
                    <a:pt x="232" y="3384"/>
                  </a:cubicBezTo>
                  <a:cubicBezTo>
                    <a:pt x="232" y="3407"/>
                    <a:pt x="232" y="3407"/>
                    <a:pt x="232" y="3407"/>
                  </a:cubicBezTo>
                  <a:lnTo>
                    <a:pt x="255" y="3407"/>
                  </a:lnTo>
                  <a:cubicBezTo>
                    <a:pt x="278" y="3407"/>
                    <a:pt x="278" y="3384"/>
                    <a:pt x="278" y="3384"/>
                  </a:cubicBezTo>
                  <a:cubicBezTo>
                    <a:pt x="278" y="3361"/>
                    <a:pt x="278" y="3361"/>
                    <a:pt x="278" y="3338"/>
                  </a:cubicBezTo>
                  <a:cubicBezTo>
                    <a:pt x="162" y="2249"/>
                    <a:pt x="47" y="1113"/>
                    <a:pt x="93" y="1"/>
                  </a:cubicBezTo>
                  <a:close/>
                </a:path>
              </a:pathLst>
            </a:custGeom>
            <a:solidFill>
              <a:srgbClr val="F3DB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4103;p58">
              <a:extLst>
                <a:ext uri="{FF2B5EF4-FFF2-40B4-BE49-F238E27FC236}">
                  <a16:creationId xmlns:a16="http://schemas.microsoft.com/office/drawing/2014/main" id="{CE173959-225B-D534-C8A8-EBD4F7DD45C8}"/>
                </a:ext>
              </a:extLst>
            </p:cNvPr>
            <p:cNvSpPr/>
            <p:nvPr/>
          </p:nvSpPr>
          <p:spPr>
            <a:xfrm>
              <a:off x="3466022" y="2328301"/>
              <a:ext cx="13553" cy="182888"/>
            </a:xfrm>
            <a:custGeom>
              <a:avLst/>
              <a:gdLst/>
              <a:ahLst/>
              <a:cxnLst/>
              <a:rect l="l" t="t" r="r" b="b"/>
              <a:pathLst>
                <a:path w="163" h="2203" extrusionOk="0">
                  <a:moveTo>
                    <a:pt x="162" y="1"/>
                  </a:moveTo>
                  <a:cubicBezTo>
                    <a:pt x="162" y="1"/>
                    <a:pt x="139" y="24"/>
                    <a:pt x="116" y="24"/>
                  </a:cubicBezTo>
                  <a:cubicBezTo>
                    <a:pt x="23" y="719"/>
                    <a:pt x="0" y="1438"/>
                    <a:pt x="23" y="2156"/>
                  </a:cubicBezTo>
                  <a:lnTo>
                    <a:pt x="23" y="2179"/>
                  </a:lnTo>
                  <a:cubicBezTo>
                    <a:pt x="23" y="2179"/>
                    <a:pt x="23" y="2202"/>
                    <a:pt x="23" y="2202"/>
                  </a:cubicBezTo>
                  <a:lnTo>
                    <a:pt x="47" y="2202"/>
                  </a:lnTo>
                  <a:cubicBezTo>
                    <a:pt x="70" y="2202"/>
                    <a:pt x="70" y="2179"/>
                    <a:pt x="70" y="2179"/>
                  </a:cubicBezTo>
                  <a:lnTo>
                    <a:pt x="70" y="2156"/>
                  </a:lnTo>
                  <a:lnTo>
                    <a:pt x="70" y="2063"/>
                  </a:lnTo>
                  <a:cubicBezTo>
                    <a:pt x="47" y="1391"/>
                    <a:pt x="93" y="696"/>
                    <a:pt x="16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4104;p58">
              <a:extLst>
                <a:ext uri="{FF2B5EF4-FFF2-40B4-BE49-F238E27FC236}">
                  <a16:creationId xmlns:a16="http://schemas.microsoft.com/office/drawing/2014/main" id="{FD8E44F9-5AF9-FD28-AB21-FB947DD73860}"/>
                </a:ext>
              </a:extLst>
            </p:cNvPr>
            <p:cNvSpPr/>
            <p:nvPr/>
          </p:nvSpPr>
          <p:spPr>
            <a:xfrm>
              <a:off x="3053598" y="3011286"/>
              <a:ext cx="175447" cy="9049"/>
            </a:xfrm>
            <a:custGeom>
              <a:avLst/>
              <a:gdLst/>
              <a:ahLst/>
              <a:cxnLst/>
              <a:rect l="l" t="t" r="r" b="b"/>
              <a:pathLst>
                <a:path w="2110" h="109" extrusionOk="0">
                  <a:moveTo>
                    <a:pt x="2110" y="1"/>
                  </a:moveTo>
                  <a:lnTo>
                    <a:pt x="2110" y="1"/>
                  </a:lnTo>
                  <a:cubicBezTo>
                    <a:pt x="1694" y="29"/>
                    <a:pt x="1270" y="49"/>
                    <a:pt x="848" y="49"/>
                  </a:cubicBezTo>
                  <a:cubicBezTo>
                    <a:pt x="587" y="49"/>
                    <a:pt x="327" y="42"/>
                    <a:pt x="70" y="24"/>
                  </a:cubicBezTo>
                  <a:lnTo>
                    <a:pt x="24" y="24"/>
                  </a:lnTo>
                  <a:cubicBezTo>
                    <a:pt x="1" y="24"/>
                    <a:pt x="1" y="47"/>
                    <a:pt x="1" y="47"/>
                  </a:cubicBezTo>
                  <a:cubicBezTo>
                    <a:pt x="1" y="70"/>
                    <a:pt x="1" y="70"/>
                    <a:pt x="24" y="94"/>
                  </a:cubicBezTo>
                  <a:cubicBezTo>
                    <a:pt x="302" y="103"/>
                    <a:pt x="585" y="109"/>
                    <a:pt x="868" y="109"/>
                  </a:cubicBezTo>
                  <a:cubicBezTo>
                    <a:pt x="1268" y="109"/>
                    <a:pt x="1670" y="98"/>
                    <a:pt x="2063" y="70"/>
                  </a:cubicBezTo>
                  <a:cubicBezTo>
                    <a:pt x="2087" y="47"/>
                    <a:pt x="2110" y="24"/>
                    <a:pt x="2110" y="1"/>
                  </a:cubicBezTo>
                  <a:close/>
                </a:path>
              </a:pathLst>
            </a:custGeom>
            <a:solidFill>
              <a:srgbClr val="F3DB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4105;p58">
              <a:extLst>
                <a:ext uri="{FF2B5EF4-FFF2-40B4-BE49-F238E27FC236}">
                  <a16:creationId xmlns:a16="http://schemas.microsoft.com/office/drawing/2014/main" id="{66FFE6A0-1966-E618-CD34-CC2CF3D71C4F}"/>
                </a:ext>
              </a:extLst>
            </p:cNvPr>
            <p:cNvSpPr/>
            <p:nvPr/>
          </p:nvSpPr>
          <p:spPr>
            <a:xfrm>
              <a:off x="2841648" y="2491846"/>
              <a:ext cx="92546" cy="656170"/>
            </a:xfrm>
            <a:custGeom>
              <a:avLst/>
              <a:gdLst/>
              <a:ahLst/>
              <a:cxnLst/>
              <a:rect l="l" t="t" r="r" b="b"/>
              <a:pathLst>
                <a:path w="1113" h="7904" extrusionOk="0">
                  <a:moveTo>
                    <a:pt x="70" y="1"/>
                  </a:moveTo>
                  <a:cubicBezTo>
                    <a:pt x="47" y="1"/>
                    <a:pt x="24" y="24"/>
                    <a:pt x="0" y="47"/>
                  </a:cubicBezTo>
                  <a:cubicBezTo>
                    <a:pt x="24" y="2689"/>
                    <a:pt x="371" y="5331"/>
                    <a:pt x="1067" y="7880"/>
                  </a:cubicBezTo>
                  <a:cubicBezTo>
                    <a:pt x="1067" y="7903"/>
                    <a:pt x="1067" y="7903"/>
                    <a:pt x="1067" y="7903"/>
                  </a:cubicBezTo>
                  <a:lnTo>
                    <a:pt x="1090" y="7903"/>
                  </a:lnTo>
                  <a:cubicBezTo>
                    <a:pt x="1113" y="7903"/>
                    <a:pt x="1113" y="7880"/>
                    <a:pt x="1113" y="7880"/>
                  </a:cubicBezTo>
                  <a:cubicBezTo>
                    <a:pt x="1113" y="7880"/>
                    <a:pt x="1113" y="7857"/>
                    <a:pt x="1113" y="7857"/>
                  </a:cubicBezTo>
                  <a:cubicBezTo>
                    <a:pt x="441" y="5308"/>
                    <a:pt x="70" y="2643"/>
                    <a:pt x="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4106;p58">
              <a:extLst>
                <a:ext uri="{FF2B5EF4-FFF2-40B4-BE49-F238E27FC236}">
                  <a16:creationId xmlns:a16="http://schemas.microsoft.com/office/drawing/2014/main" id="{EAF8F14B-4B61-7CFE-FCF2-D3B68B0BF2FA}"/>
                </a:ext>
              </a:extLst>
            </p:cNvPr>
            <p:cNvSpPr/>
            <p:nvPr/>
          </p:nvSpPr>
          <p:spPr>
            <a:xfrm>
              <a:off x="2747190" y="3342194"/>
              <a:ext cx="129215" cy="13615"/>
            </a:xfrm>
            <a:custGeom>
              <a:avLst/>
              <a:gdLst/>
              <a:ahLst/>
              <a:cxnLst/>
              <a:rect l="l" t="t" r="r" b="b"/>
              <a:pathLst>
                <a:path w="1554" h="164" extrusionOk="0">
                  <a:moveTo>
                    <a:pt x="24" y="1"/>
                  </a:moveTo>
                  <a:cubicBezTo>
                    <a:pt x="1" y="1"/>
                    <a:pt x="1" y="1"/>
                    <a:pt x="1" y="24"/>
                  </a:cubicBezTo>
                  <a:cubicBezTo>
                    <a:pt x="1" y="47"/>
                    <a:pt x="1" y="47"/>
                    <a:pt x="1" y="47"/>
                  </a:cubicBezTo>
                  <a:lnTo>
                    <a:pt x="24" y="47"/>
                  </a:lnTo>
                  <a:cubicBezTo>
                    <a:pt x="511" y="117"/>
                    <a:pt x="997" y="163"/>
                    <a:pt x="1507" y="163"/>
                  </a:cubicBezTo>
                  <a:cubicBezTo>
                    <a:pt x="1530" y="140"/>
                    <a:pt x="1530" y="117"/>
                    <a:pt x="1554" y="94"/>
                  </a:cubicBezTo>
                  <a:cubicBezTo>
                    <a:pt x="1044" y="94"/>
                    <a:pt x="534" y="70"/>
                    <a:pt x="24" y="1"/>
                  </a:cubicBezTo>
                  <a:close/>
                </a:path>
              </a:pathLst>
            </a:custGeom>
            <a:solidFill>
              <a:srgbClr val="F3DB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4107;p58">
              <a:extLst>
                <a:ext uri="{FF2B5EF4-FFF2-40B4-BE49-F238E27FC236}">
                  <a16:creationId xmlns:a16="http://schemas.microsoft.com/office/drawing/2014/main" id="{2F9B1270-0B0A-074A-2ABA-B9B5B6264DC1}"/>
                </a:ext>
              </a:extLst>
            </p:cNvPr>
            <p:cNvSpPr/>
            <p:nvPr/>
          </p:nvSpPr>
          <p:spPr>
            <a:xfrm>
              <a:off x="2573822" y="3019007"/>
              <a:ext cx="119487" cy="382960"/>
            </a:xfrm>
            <a:custGeom>
              <a:avLst/>
              <a:gdLst/>
              <a:ahLst/>
              <a:cxnLst/>
              <a:rect l="l" t="t" r="r" b="b"/>
              <a:pathLst>
                <a:path w="1437" h="4613" extrusionOk="0">
                  <a:moveTo>
                    <a:pt x="23" y="1"/>
                  </a:moveTo>
                  <a:cubicBezTo>
                    <a:pt x="23" y="47"/>
                    <a:pt x="0" y="70"/>
                    <a:pt x="0" y="116"/>
                  </a:cubicBezTo>
                  <a:cubicBezTo>
                    <a:pt x="301" y="1623"/>
                    <a:pt x="742" y="3106"/>
                    <a:pt x="1367" y="4543"/>
                  </a:cubicBezTo>
                  <a:lnTo>
                    <a:pt x="1367" y="4589"/>
                  </a:lnTo>
                  <a:cubicBezTo>
                    <a:pt x="1367" y="4589"/>
                    <a:pt x="1391" y="4589"/>
                    <a:pt x="1391" y="4612"/>
                  </a:cubicBezTo>
                  <a:lnTo>
                    <a:pt x="1414" y="4612"/>
                  </a:lnTo>
                  <a:cubicBezTo>
                    <a:pt x="1437" y="4612"/>
                    <a:pt x="1437" y="4589"/>
                    <a:pt x="1437" y="4566"/>
                  </a:cubicBezTo>
                  <a:lnTo>
                    <a:pt x="1414" y="4520"/>
                  </a:lnTo>
                  <a:cubicBezTo>
                    <a:pt x="788" y="3060"/>
                    <a:pt x="325" y="1553"/>
                    <a:pt x="23" y="1"/>
                  </a:cubicBezTo>
                  <a:close/>
                </a:path>
              </a:pathLst>
            </a:custGeom>
            <a:solidFill>
              <a:srgbClr val="F3DB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4108;p58">
              <a:extLst>
                <a:ext uri="{FF2B5EF4-FFF2-40B4-BE49-F238E27FC236}">
                  <a16:creationId xmlns:a16="http://schemas.microsoft.com/office/drawing/2014/main" id="{3A69FEB2-8002-023A-7632-1E950119B8D6}"/>
                </a:ext>
              </a:extLst>
            </p:cNvPr>
            <p:cNvSpPr/>
            <p:nvPr/>
          </p:nvSpPr>
          <p:spPr>
            <a:xfrm>
              <a:off x="989815" y="2668839"/>
              <a:ext cx="1969491" cy="1119823"/>
            </a:xfrm>
            <a:custGeom>
              <a:avLst/>
              <a:gdLst/>
              <a:ahLst/>
              <a:cxnLst/>
              <a:rect l="l" t="t" r="r" b="b"/>
              <a:pathLst>
                <a:path w="23686" h="13489" extrusionOk="0">
                  <a:moveTo>
                    <a:pt x="9780" y="1"/>
                  </a:moveTo>
                  <a:cubicBezTo>
                    <a:pt x="9780" y="1"/>
                    <a:pt x="9757" y="24"/>
                    <a:pt x="9711" y="24"/>
                  </a:cubicBezTo>
                  <a:cubicBezTo>
                    <a:pt x="9062" y="163"/>
                    <a:pt x="2827" y="1600"/>
                    <a:pt x="1576" y="4079"/>
                  </a:cubicBezTo>
                  <a:cubicBezTo>
                    <a:pt x="881" y="5447"/>
                    <a:pt x="348" y="8089"/>
                    <a:pt x="23" y="10244"/>
                  </a:cubicBezTo>
                  <a:cubicBezTo>
                    <a:pt x="0" y="11333"/>
                    <a:pt x="23" y="12423"/>
                    <a:pt x="46" y="13489"/>
                  </a:cubicBezTo>
                  <a:lnTo>
                    <a:pt x="23685" y="13489"/>
                  </a:lnTo>
                  <a:cubicBezTo>
                    <a:pt x="23523" y="12492"/>
                    <a:pt x="23222" y="10870"/>
                    <a:pt x="22735" y="9340"/>
                  </a:cubicBezTo>
                  <a:cubicBezTo>
                    <a:pt x="22364" y="8112"/>
                    <a:pt x="21877" y="6930"/>
                    <a:pt x="21275" y="6119"/>
                  </a:cubicBezTo>
                  <a:cubicBezTo>
                    <a:pt x="19421" y="3662"/>
                    <a:pt x="14206" y="487"/>
                    <a:pt x="14206" y="487"/>
                  </a:cubicBezTo>
                  <a:lnTo>
                    <a:pt x="978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4109;p58">
              <a:extLst>
                <a:ext uri="{FF2B5EF4-FFF2-40B4-BE49-F238E27FC236}">
                  <a16:creationId xmlns:a16="http://schemas.microsoft.com/office/drawing/2014/main" id="{5E79880E-7CDD-66B6-EBD0-B5492EF352EB}"/>
                </a:ext>
              </a:extLst>
            </p:cNvPr>
            <p:cNvSpPr/>
            <p:nvPr/>
          </p:nvSpPr>
          <p:spPr>
            <a:xfrm>
              <a:off x="1791381" y="2666930"/>
              <a:ext cx="474204" cy="529154"/>
            </a:xfrm>
            <a:custGeom>
              <a:avLst/>
              <a:gdLst/>
              <a:ahLst/>
              <a:cxnLst/>
              <a:rect l="l" t="t" r="r" b="b"/>
              <a:pathLst>
                <a:path w="5703" h="6374" extrusionOk="0">
                  <a:moveTo>
                    <a:pt x="47" y="0"/>
                  </a:moveTo>
                  <a:cubicBezTo>
                    <a:pt x="24" y="0"/>
                    <a:pt x="1" y="24"/>
                    <a:pt x="1" y="47"/>
                  </a:cubicBezTo>
                  <a:lnTo>
                    <a:pt x="325" y="6327"/>
                  </a:lnTo>
                  <a:cubicBezTo>
                    <a:pt x="325" y="6350"/>
                    <a:pt x="349" y="6374"/>
                    <a:pt x="349" y="6374"/>
                  </a:cubicBezTo>
                  <a:lnTo>
                    <a:pt x="372" y="6374"/>
                  </a:lnTo>
                  <a:cubicBezTo>
                    <a:pt x="372" y="6374"/>
                    <a:pt x="395" y="6374"/>
                    <a:pt x="395" y="6350"/>
                  </a:cubicBezTo>
                  <a:lnTo>
                    <a:pt x="2991" y="2897"/>
                  </a:lnTo>
                  <a:lnTo>
                    <a:pt x="5633" y="5980"/>
                  </a:lnTo>
                  <a:cubicBezTo>
                    <a:pt x="5633" y="6003"/>
                    <a:pt x="5656" y="6003"/>
                    <a:pt x="5679" y="6003"/>
                  </a:cubicBezTo>
                  <a:cubicBezTo>
                    <a:pt x="5679" y="5980"/>
                    <a:pt x="5702" y="5980"/>
                    <a:pt x="5679" y="5956"/>
                  </a:cubicBezTo>
                  <a:lnTo>
                    <a:pt x="4636" y="487"/>
                  </a:lnTo>
                  <a:cubicBezTo>
                    <a:pt x="4636" y="464"/>
                    <a:pt x="4613" y="464"/>
                    <a:pt x="4613" y="464"/>
                  </a:cubicBezTo>
                  <a:cubicBezTo>
                    <a:pt x="4590" y="464"/>
                    <a:pt x="4566" y="487"/>
                    <a:pt x="4566" y="510"/>
                  </a:cubicBezTo>
                  <a:lnTo>
                    <a:pt x="5586" y="5841"/>
                  </a:lnTo>
                  <a:lnTo>
                    <a:pt x="5586" y="5841"/>
                  </a:lnTo>
                  <a:lnTo>
                    <a:pt x="3014" y="2805"/>
                  </a:lnTo>
                  <a:lnTo>
                    <a:pt x="2967" y="2805"/>
                  </a:lnTo>
                  <a:lnTo>
                    <a:pt x="395" y="6235"/>
                  </a:lnTo>
                  <a:lnTo>
                    <a:pt x="94" y="24"/>
                  </a:lnTo>
                  <a:cubicBezTo>
                    <a:pt x="71" y="24"/>
                    <a:pt x="71" y="0"/>
                    <a:pt x="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4110;p58">
              <a:extLst>
                <a:ext uri="{FF2B5EF4-FFF2-40B4-BE49-F238E27FC236}">
                  <a16:creationId xmlns:a16="http://schemas.microsoft.com/office/drawing/2014/main" id="{E3E85B00-3E37-A5A5-6F45-2C1968FD9026}"/>
                </a:ext>
              </a:extLst>
            </p:cNvPr>
            <p:cNvSpPr/>
            <p:nvPr/>
          </p:nvSpPr>
          <p:spPr>
            <a:xfrm>
              <a:off x="2036174" y="2901620"/>
              <a:ext cx="52052" cy="890861"/>
            </a:xfrm>
            <a:custGeom>
              <a:avLst/>
              <a:gdLst/>
              <a:ahLst/>
              <a:cxnLst/>
              <a:rect l="l" t="t" r="r" b="b"/>
              <a:pathLst>
                <a:path w="626" h="10731" extrusionOk="0">
                  <a:moveTo>
                    <a:pt x="47" y="1"/>
                  </a:moveTo>
                  <a:cubicBezTo>
                    <a:pt x="23" y="1"/>
                    <a:pt x="0" y="24"/>
                    <a:pt x="0" y="47"/>
                  </a:cubicBezTo>
                  <a:cubicBezTo>
                    <a:pt x="0" y="117"/>
                    <a:pt x="371" y="6652"/>
                    <a:pt x="556" y="10708"/>
                  </a:cubicBezTo>
                  <a:cubicBezTo>
                    <a:pt x="556" y="10731"/>
                    <a:pt x="580" y="10731"/>
                    <a:pt x="603" y="10731"/>
                  </a:cubicBezTo>
                  <a:cubicBezTo>
                    <a:pt x="626" y="10731"/>
                    <a:pt x="626" y="10731"/>
                    <a:pt x="626" y="10708"/>
                  </a:cubicBezTo>
                  <a:cubicBezTo>
                    <a:pt x="441" y="6652"/>
                    <a:pt x="70" y="117"/>
                    <a:pt x="70" y="47"/>
                  </a:cubicBezTo>
                  <a:cubicBezTo>
                    <a:pt x="70" y="24"/>
                    <a:pt x="47" y="1"/>
                    <a:pt x="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4111;p58">
              <a:extLst>
                <a:ext uri="{FF2B5EF4-FFF2-40B4-BE49-F238E27FC236}">
                  <a16:creationId xmlns:a16="http://schemas.microsoft.com/office/drawing/2014/main" id="{20E365F7-71A1-DBD0-D058-1C14AAA7FB84}"/>
                </a:ext>
              </a:extLst>
            </p:cNvPr>
            <p:cNvSpPr/>
            <p:nvPr/>
          </p:nvSpPr>
          <p:spPr>
            <a:xfrm>
              <a:off x="2558356" y="3464562"/>
              <a:ext cx="67518" cy="327919"/>
            </a:xfrm>
            <a:custGeom>
              <a:avLst/>
              <a:gdLst/>
              <a:ahLst/>
              <a:cxnLst/>
              <a:rect l="l" t="t" r="r" b="b"/>
              <a:pathLst>
                <a:path w="812" h="3950" extrusionOk="0">
                  <a:moveTo>
                    <a:pt x="44" y="1"/>
                  </a:moveTo>
                  <a:cubicBezTo>
                    <a:pt x="37" y="1"/>
                    <a:pt x="31" y="3"/>
                    <a:pt x="24" y="10"/>
                  </a:cubicBezTo>
                  <a:cubicBezTo>
                    <a:pt x="1" y="10"/>
                    <a:pt x="1" y="10"/>
                    <a:pt x="1" y="33"/>
                  </a:cubicBezTo>
                  <a:lnTo>
                    <a:pt x="302" y="1238"/>
                  </a:lnTo>
                  <a:cubicBezTo>
                    <a:pt x="395" y="1632"/>
                    <a:pt x="487" y="2050"/>
                    <a:pt x="580" y="2444"/>
                  </a:cubicBezTo>
                  <a:cubicBezTo>
                    <a:pt x="650" y="2745"/>
                    <a:pt x="742" y="3069"/>
                    <a:pt x="742" y="3394"/>
                  </a:cubicBezTo>
                  <a:cubicBezTo>
                    <a:pt x="742" y="3556"/>
                    <a:pt x="719" y="3741"/>
                    <a:pt x="673" y="3904"/>
                  </a:cubicBezTo>
                  <a:cubicBezTo>
                    <a:pt x="650" y="3927"/>
                    <a:pt x="673" y="3927"/>
                    <a:pt x="696" y="3950"/>
                  </a:cubicBezTo>
                  <a:cubicBezTo>
                    <a:pt x="719" y="3950"/>
                    <a:pt x="719" y="3927"/>
                    <a:pt x="719" y="3927"/>
                  </a:cubicBezTo>
                  <a:cubicBezTo>
                    <a:pt x="789" y="3741"/>
                    <a:pt x="812" y="3579"/>
                    <a:pt x="812" y="3394"/>
                  </a:cubicBezTo>
                  <a:cubicBezTo>
                    <a:pt x="812" y="3069"/>
                    <a:pt x="719" y="2745"/>
                    <a:pt x="650" y="2420"/>
                  </a:cubicBezTo>
                  <a:cubicBezTo>
                    <a:pt x="557" y="2026"/>
                    <a:pt x="464" y="1609"/>
                    <a:pt x="372" y="1215"/>
                  </a:cubicBezTo>
                  <a:lnTo>
                    <a:pt x="70" y="33"/>
                  </a:lnTo>
                  <a:cubicBezTo>
                    <a:pt x="70" y="17"/>
                    <a:pt x="59" y="1"/>
                    <a:pt x="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4112;p58">
              <a:extLst>
                <a:ext uri="{FF2B5EF4-FFF2-40B4-BE49-F238E27FC236}">
                  <a16:creationId xmlns:a16="http://schemas.microsoft.com/office/drawing/2014/main" id="{F69E074E-09B1-1911-51E6-B0A9D278F36A}"/>
                </a:ext>
              </a:extLst>
            </p:cNvPr>
            <p:cNvSpPr/>
            <p:nvPr/>
          </p:nvSpPr>
          <p:spPr>
            <a:xfrm>
              <a:off x="2828178" y="2279487"/>
              <a:ext cx="425894" cy="1509175"/>
            </a:xfrm>
            <a:custGeom>
              <a:avLst/>
              <a:gdLst/>
              <a:ahLst/>
              <a:cxnLst/>
              <a:rect l="l" t="t" r="r" b="b"/>
              <a:pathLst>
                <a:path w="5122" h="18179" extrusionOk="0">
                  <a:moveTo>
                    <a:pt x="869" y="1"/>
                  </a:moveTo>
                  <a:cubicBezTo>
                    <a:pt x="857" y="1"/>
                    <a:pt x="846" y="4"/>
                    <a:pt x="835" y="9"/>
                  </a:cubicBezTo>
                  <a:cubicBezTo>
                    <a:pt x="649" y="125"/>
                    <a:pt x="464" y="1168"/>
                    <a:pt x="325" y="2211"/>
                  </a:cubicBezTo>
                  <a:cubicBezTo>
                    <a:pt x="209" y="3115"/>
                    <a:pt x="116" y="4065"/>
                    <a:pt x="70" y="4389"/>
                  </a:cubicBezTo>
                  <a:cubicBezTo>
                    <a:pt x="0" y="5085"/>
                    <a:pt x="881" y="7541"/>
                    <a:pt x="974" y="8654"/>
                  </a:cubicBezTo>
                  <a:cubicBezTo>
                    <a:pt x="997" y="9163"/>
                    <a:pt x="835" y="11550"/>
                    <a:pt x="626" y="14030"/>
                  </a:cubicBezTo>
                  <a:cubicBezTo>
                    <a:pt x="510" y="15513"/>
                    <a:pt x="394" y="17020"/>
                    <a:pt x="278" y="18179"/>
                  </a:cubicBezTo>
                  <a:lnTo>
                    <a:pt x="5052" y="18179"/>
                  </a:lnTo>
                  <a:lnTo>
                    <a:pt x="5122" y="7541"/>
                  </a:lnTo>
                  <a:lnTo>
                    <a:pt x="4867" y="7194"/>
                  </a:lnTo>
                  <a:lnTo>
                    <a:pt x="3894" y="5757"/>
                  </a:lnTo>
                  <a:lnTo>
                    <a:pt x="3592" y="5293"/>
                  </a:lnTo>
                  <a:lnTo>
                    <a:pt x="3569" y="5293"/>
                  </a:lnTo>
                  <a:lnTo>
                    <a:pt x="3523" y="5201"/>
                  </a:lnTo>
                  <a:lnTo>
                    <a:pt x="2967" y="4366"/>
                  </a:lnTo>
                  <a:lnTo>
                    <a:pt x="2943" y="4343"/>
                  </a:lnTo>
                  <a:lnTo>
                    <a:pt x="2341" y="3462"/>
                  </a:lnTo>
                  <a:lnTo>
                    <a:pt x="2225" y="3277"/>
                  </a:lnTo>
                  <a:lnTo>
                    <a:pt x="2225" y="3254"/>
                  </a:lnTo>
                  <a:lnTo>
                    <a:pt x="2132" y="3138"/>
                  </a:lnTo>
                  <a:lnTo>
                    <a:pt x="1970" y="2906"/>
                  </a:lnTo>
                  <a:cubicBezTo>
                    <a:pt x="1970" y="2906"/>
                    <a:pt x="1901" y="2605"/>
                    <a:pt x="1808" y="2234"/>
                  </a:cubicBezTo>
                  <a:cubicBezTo>
                    <a:pt x="1785" y="2234"/>
                    <a:pt x="1785" y="2211"/>
                    <a:pt x="1785" y="2211"/>
                  </a:cubicBezTo>
                  <a:cubicBezTo>
                    <a:pt x="1785" y="2188"/>
                    <a:pt x="1762" y="2141"/>
                    <a:pt x="1762" y="2118"/>
                  </a:cubicBezTo>
                  <a:lnTo>
                    <a:pt x="1762" y="2095"/>
                  </a:lnTo>
                  <a:cubicBezTo>
                    <a:pt x="1692" y="1886"/>
                    <a:pt x="1622" y="1632"/>
                    <a:pt x="1553" y="1400"/>
                  </a:cubicBezTo>
                  <a:cubicBezTo>
                    <a:pt x="1530" y="1377"/>
                    <a:pt x="1530" y="1377"/>
                    <a:pt x="1530" y="1353"/>
                  </a:cubicBezTo>
                  <a:cubicBezTo>
                    <a:pt x="1312" y="657"/>
                    <a:pt x="1053" y="1"/>
                    <a:pt x="869" y="1"/>
                  </a:cubicBezTo>
                  <a:close/>
                </a:path>
              </a:pathLst>
            </a:custGeom>
            <a:solidFill>
              <a:srgbClr val="CA3E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4113;p58">
              <a:extLst>
                <a:ext uri="{FF2B5EF4-FFF2-40B4-BE49-F238E27FC236}">
                  <a16:creationId xmlns:a16="http://schemas.microsoft.com/office/drawing/2014/main" id="{8EF9ABDE-5151-8C68-4D3F-D9DC1E1F48B1}"/>
                </a:ext>
              </a:extLst>
            </p:cNvPr>
            <p:cNvSpPr/>
            <p:nvPr/>
          </p:nvSpPr>
          <p:spPr>
            <a:xfrm>
              <a:off x="2953402" y="2316762"/>
              <a:ext cx="387396" cy="593824"/>
            </a:xfrm>
            <a:custGeom>
              <a:avLst/>
              <a:gdLst/>
              <a:ahLst/>
              <a:cxnLst/>
              <a:rect l="l" t="t" r="r" b="b"/>
              <a:pathLst>
                <a:path w="4659" h="7153" extrusionOk="0">
                  <a:moveTo>
                    <a:pt x="1298" y="1"/>
                  </a:moveTo>
                  <a:lnTo>
                    <a:pt x="1" y="928"/>
                  </a:lnTo>
                  <a:lnTo>
                    <a:pt x="1971" y="6351"/>
                  </a:lnTo>
                  <a:lnTo>
                    <a:pt x="2225" y="6976"/>
                  </a:lnTo>
                  <a:cubicBezTo>
                    <a:pt x="2262" y="7086"/>
                    <a:pt x="2371" y="7153"/>
                    <a:pt x="2496" y="7153"/>
                  </a:cubicBezTo>
                  <a:cubicBezTo>
                    <a:pt x="2529" y="7153"/>
                    <a:pt x="2562" y="7148"/>
                    <a:pt x="2596" y="7139"/>
                  </a:cubicBezTo>
                  <a:cubicBezTo>
                    <a:pt x="2990" y="6999"/>
                    <a:pt x="3755" y="6606"/>
                    <a:pt x="4589" y="5424"/>
                  </a:cubicBezTo>
                  <a:cubicBezTo>
                    <a:pt x="4659" y="5331"/>
                    <a:pt x="4659" y="5192"/>
                    <a:pt x="4589" y="5099"/>
                  </a:cubicBezTo>
                  <a:lnTo>
                    <a:pt x="129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4114;p58">
              <a:extLst>
                <a:ext uri="{FF2B5EF4-FFF2-40B4-BE49-F238E27FC236}">
                  <a16:creationId xmlns:a16="http://schemas.microsoft.com/office/drawing/2014/main" id="{56F10CB0-9075-FF84-8701-BC253C4B7751}"/>
                </a:ext>
              </a:extLst>
            </p:cNvPr>
            <p:cNvSpPr/>
            <p:nvPr/>
          </p:nvSpPr>
          <p:spPr>
            <a:xfrm>
              <a:off x="2934111" y="2316762"/>
              <a:ext cx="416332" cy="443147"/>
            </a:xfrm>
            <a:custGeom>
              <a:avLst/>
              <a:gdLst/>
              <a:ahLst/>
              <a:cxnLst/>
              <a:rect l="l" t="t" r="r" b="b"/>
              <a:pathLst>
                <a:path w="5007" h="5338" extrusionOk="0">
                  <a:moveTo>
                    <a:pt x="2091" y="0"/>
                  </a:moveTo>
                  <a:cubicBezTo>
                    <a:pt x="2082" y="0"/>
                    <a:pt x="2073" y="0"/>
                    <a:pt x="2063" y="1"/>
                  </a:cubicBezTo>
                  <a:cubicBezTo>
                    <a:pt x="1368" y="1"/>
                    <a:pt x="1" y="2388"/>
                    <a:pt x="233" y="2828"/>
                  </a:cubicBezTo>
                  <a:cubicBezTo>
                    <a:pt x="290" y="2937"/>
                    <a:pt x="382" y="2978"/>
                    <a:pt x="489" y="2978"/>
                  </a:cubicBezTo>
                  <a:cubicBezTo>
                    <a:pt x="815" y="2978"/>
                    <a:pt x="1275" y="2596"/>
                    <a:pt x="1276" y="2596"/>
                  </a:cubicBezTo>
                  <a:lnTo>
                    <a:pt x="1276" y="2596"/>
                  </a:lnTo>
                  <a:cubicBezTo>
                    <a:pt x="1275" y="2596"/>
                    <a:pt x="650" y="3662"/>
                    <a:pt x="905" y="4033"/>
                  </a:cubicBezTo>
                  <a:cubicBezTo>
                    <a:pt x="995" y="4150"/>
                    <a:pt x="1108" y="4194"/>
                    <a:pt x="1218" y="4194"/>
                  </a:cubicBezTo>
                  <a:cubicBezTo>
                    <a:pt x="1305" y="4194"/>
                    <a:pt x="1389" y="4167"/>
                    <a:pt x="1461" y="4126"/>
                  </a:cubicBezTo>
                  <a:cubicBezTo>
                    <a:pt x="1526" y="4093"/>
                    <a:pt x="1580" y="4041"/>
                    <a:pt x="1620" y="3994"/>
                  </a:cubicBezTo>
                  <a:lnTo>
                    <a:pt x="1620" y="3994"/>
                  </a:lnTo>
                  <a:cubicBezTo>
                    <a:pt x="1508" y="4163"/>
                    <a:pt x="1313" y="4517"/>
                    <a:pt x="1415" y="4821"/>
                  </a:cubicBezTo>
                  <a:cubicBezTo>
                    <a:pt x="1456" y="4933"/>
                    <a:pt x="1540" y="4974"/>
                    <a:pt x="1643" y="4974"/>
                  </a:cubicBezTo>
                  <a:cubicBezTo>
                    <a:pt x="1946" y="4974"/>
                    <a:pt x="2411" y="4613"/>
                    <a:pt x="2411" y="4612"/>
                  </a:cubicBezTo>
                  <a:lnTo>
                    <a:pt x="2411" y="4612"/>
                  </a:lnTo>
                  <a:cubicBezTo>
                    <a:pt x="2411" y="4613"/>
                    <a:pt x="2133" y="5053"/>
                    <a:pt x="2388" y="5308"/>
                  </a:cubicBezTo>
                  <a:cubicBezTo>
                    <a:pt x="2408" y="5328"/>
                    <a:pt x="2437" y="5338"/>
                    <a:pt x="2473" y="5338"/>
                  </a:cubicBezTo>
                  <a:cubicBezTo>
                    <a:pt x="2882" y="5338"/>
                    <a:pt x="4196" y="4103"/>
                    <a:pt x="4196" y="4103"/>
                  </a:cubicBezTo>
                  <a:lnTo>
                    <a:pt x="4844" y="5192"/>
                  </a:lnTo>
                  <a:cubicBezTo>
                    <a:pt x="4844" y="5192"/>
                    <a:pt x="5007" y="4798"/>
                    <a:pt x="4937" y="4126"/>
                  </a:cubicBezTo>
                  <a:cubicBezTo>
                    <a:pt x="4891" y="3454"/>
                    <a:pt x="4242" y="2897"/>
                    <a:pt x="4242" y="2897"/>
                  </a:cubicBezTo>
                  <a:cubicBezTo>
                    <a:pt x="4474" y="1947"/>
                    <a:pt x="3547" y="1831"/>
                    <a:pt x="3547" y="1831"/>
                  </a:cubicBezTo>
                  <a:cubicBezTo>
                    <a:pt x="3613" y="879"/>
                    <a:pt x="2748" y="858"/>
                    <a:pt x="2671" y="858"/>
                  </a:cubicBezTo>
                  <a:cubicBezTo>
                    <a:pt x="2668" y="858"/>
                    <a:pt x="2666" y="858"/>
                    <a:pt x="2666" y="858"/>
                  </a:cubicBezTo>
                  <a:cubicBezTo>
                    <a:pt x="2666" y="858"/>
                    <a:pt x="2779" y="0"/>
                    <a:pt x="2091" y="0"/>
                  </a:cubicBezTo>
                  <a:close/>
                </a:path>
              </a:pathLst>
            </a:custGeom>
            <a:solidFill>
              <a:srgbClr val="CA3E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4115;p58">
              <a:extLst>
                <a:ext uri="{FF2B5EF4-FFF2-40B4-BE49-F238E27FC236}">
                  <a16:creationId xmlns:a16="http://schemas.microsoft.com/office/drawing/2014/main" id="{8097E207-1861-80E6-156F-708BECB1E6D4}"/>
                </a:ext>
              </a:extLst>
            </p:cNvPr>
            <p:cNvSpPr/>
            <p:nvPr/>
          </p:nvSpPr>
          <p:spPr>
            <a:xfrm>
              <a:off x="2951489" y="2315267"/>
              <a:ext cx="213945" cy="243988"/>
            </a:xfrm>
            <a:custGeom>
              <a:avLst/>
              <a:gdLst/>
              <a:ahLst/>
              <a:cxnLst/>
              <a:rect l="l" t="t" r="r" b="b"/>
              <a:pathLst>
                <a:path w="2573" h="2939" extrusionOk="0">
                  <a:moveTo>
                    <a:pt x="1887" y="1"/>
                  </a:moveTo>
                  <a:cubicBezTo>
                    <a:pt x="1440" y="1"/>
                    <a:pt x="1110" y="305"/>
                    <a:pt x="603" y="1177"/>
                  </a:cubicBezTo>
                  <a:cubicBezTo>
                    <a:pt x="24" y="2128"/>
                    <a:pt x="0" y="2707"/>
                    <a:pt x="209" y="2869"/>
                  </a:cubicBezTo>
                  <a:cubicBezTo>
                    <a:pt x="279" y="2915"/>
                    <a:pt x="348" y="2939"/>
                    <a:pt x="441" y="2939"/>
                  </a:cubicBezTo>
                  <a:cubicBezTo>
                    <a:pt x="626" y="2939"/>
                    <a:pt x="858" y="2846"/>
                    <a:pt x="1113" y="2637"/>
                  </a:cubicBezTo>
                  <a:cubicBezTo>
                    <a:pt x="1113" y="2614"/>
                    <a:pt x="1113" y="2591"/>
                    <a:pt x="1113" y="2568"/>
                  </a:cubicBezTo>
                  <a:lnTo>
                    <a:pt x="1067" y="2568"/>
                  </a:lnTo>
                  <a:cubicBezTo>
                    <a:pt x="817" y="2767"/>
                    <a:pt x="591" y="2872"/>
                    <a:pt x="424" y="2872"/>
                  </a:cubicBezTo>
                  <a:cubicBezTo>
                    <a:pt x="358" y="2872"/>
                    <a:pt x="301" y="2855"/>
                    <a:pt x="255" y="2823"/>
                  </a:cubicBezTo>
                  <a:cubicBezTo>
                    <a:pt x="116" y="2730"/>
                    <a:pt x="47" y="2267"/>
                    <a:pt x="673" y="1201"/>
                  </a:cubicBezTo>
                  <a:cubicBezTo>
                    <a:pt x="1213" y="299"/>
                    <a:pt x="1529" y="73"/>
                    <a:pt x="1904" y="73"/>
                  </a:cubicBezTo>
                  <a:cubicBezTo>
                    <a:pt x="1963" y="73"/>
                    <a:pt x="2023" y="79"/>
                    <a:pt x="2086" y="88"/>
                  </a:cubicBezTo>
                  <a:cubicBezTo>
                    <a:pt x="2503" y="181"/>
                    <a:pt x="2434" y="853"/>
                    <a:pt x="2434" y="853"/>
                  </a:cubicBezTo>
                  <a:cubicBezTo>
                    <a:pt x="2434" y="876"/>
                    <a:pt x="2434" y="899"/>
                    <a:pt x="2457" y="899"/>
                  </a:cubicBezTo>
                  <a:cubicBezTo>
                    <a:pt x="2480" y="899"/>
                    <a:pt x="2503" y="899"/>
                    <a:pt x="2503" y="876"/>
                  </a:cubicBezTo>
                  <a:cubicBezTo>
                    <a:pt x="2503" y="853"/>
                    <a:pt x="2573" y="111"/>
                    <a:pt x="2086" y="19"/>
                  </a:cubicBezTo>
                  <a:cubicBezTo>
                    <a:pt x="2017" y="7"/>
                    <a:pt x="1951" y="1"/>
                    <a:pt x="18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4116;p58">
              <a:extLst>
                <a:ext uri="{FF2B5EF4-FFF2-40B4-BE49-F238E27FC236}">
                  <a16:creationId xmlns:a16="http://schemas.microsoft.com/office/drawing/2014/main" id="{CEA7469E-798E-2EB2-9B86-B966B4269418}"/>
                </a:ext>
              </a:extLst>
            </p:cNvPr>
            <p:cNvSpPr/>
            <p:nvPr/>
          </p:nvSpPr>
          <p:spPr>
            <a:xfrm>
              <a:off x="2995808" y="2383923"/>
              <a:ext cx="242881" cy="283090"/>
            </a:xfrm>
            <a:custGeom>
              <a:avLst/>
              <a:gdLst/>
              <a:ahLst/>
              <a:cxnLst/>
              <a:rect l="l" t="t" r="r" b="b"/>
              <a:pathLst>
                <a:path w="2921" h="3410" extrusionOk="0">
                  <a:moveTo>
                    <a:pt x="1959" y="0"/>
                  </a:moveTo>
                  <a:cubicBezTo>
                    <a:pt x="1940" y="0"/>
                    <a:pt x="1920" y="1"/>
                    <a:pt x="1901" y="3"/>
                  </a:cubicBezTo>
                  <a:cubicBezTo>
                    <a:pt x="1715" y="26"/>
                    <a:pt x="1530" y="142"/>
                    <a:pt x="1391" y="327"/>
                  </a:cubicBezTo>
                  <a:cubicBezTo>
                    <a:pt x="1020" y="814"/>
                    <a:pt x="418" y="1880"/>
                    <a:pt x="255" y="2297"/>
                  </a:cubicBezTo>
                  <a:cubicBezTo>
                    <a:pt x="24" y="2830"/>
                    <a:pt x="0" y="3155"/>
                    <a:pt x="163" y="3294"/>
                  </a:cubicBezTo>
                  <a:cubicBezTo>
                    <a:pt x="279" y="3363"/>
                    <a:pt x="394" y="3409"/>
                    <a:pt x="534" y="3409"/>
                  </a:cubicBezTo>
                  <a:cubicBezTo>
                    <a:pt x="649" y="3409"/>
                    <a:pt x="788" y="3363"/>
                    <a:pt x="812" y="3340"/>
                  </a:cubicBezTo>
                  <a:cubicBezTo>
                    <a:pt x="835" y="3317"/>
                    <a:pt x="835" y="3294"/>
                    <a:pt x="812" y="3270"/>
                  </a:cubicBezTo>
                  <a:lnTo>
                    <a:pt x="765" y="3270"/>
                  </a:lnTo>
                  <a:cubicBezTo>
                    <a:pt x="739" y="3296"/>
                    <a:pt x="627" y="3329"/>
                    <a:pt x="504" y="3329"/>
                  </a:cubicBezTo>
                  <a:cubicBezTo>
                    <a:pt x="407" y="3329"/>
                    <a:pt x="304" y="3309"/>
                    <a:pt x="232" y="3247"/>
                  </a:cubicBezTo>
                  <a:cubicBezTo>
                    <a:pt x="93" y="3108"/>
                    <a:pt x="116" y="2807"/>
                    <a:pt x="325" y="2320"/>
                  </a:cubicBezTo>
                  <a:cubicBezTo>
                    <a:pt x="487" y="1903"/>
                    <a:pt x="1090" y="837"/>
                    <a:pt x="1461" y="374"/>
                  </a:cubicBezTo>
                  <a:cubicBezTo>
                    <a:pt x="1576" y="211"/>
                    <a:pt x="1739" y="119"/>
                    <a:pt x="1924" y="95"/>
                  </a:cubicBezTo>
                  <a:cubicBezTo>
                    <a:pt x="1955" y="90"/>
                    <a:pt x="1985" y="87"/>
                    <a:pt x="2015" y="87"/>
                  </a:cubicBezTo>
                  <a:cubicBezTo>
                    <a:pt x="2238" y="87"/>
                    <a:pt x="2448" y="225"/>
                    <a:pt x="2550" y="327"/>
                  </a:cubicBezTo>
                  <a:cubicBezTo>
                    <a:pt x="2851" y="559"/>
                    <a:pt x="2758" y="1022"/>
                    <a:pt x="2758" y="1022"/>
                  </a:cubicBezTo>
                  <a:cubicBezTo>
                    <a:pt x="2758" y="1046"/>
                    <a:pt x="2782" y="1069"/>
                    <a:pt x="2805" y="1069"/>
                  </a:cubicBezTo>
                  <a:cubicBezTo>
                    <a:pt x="2805" y="1069"/>
                    <a:pt x="2828" y="1069"/>
                    <a:pt x="2828" y="1046"/>
                  </a:cubicBezTo>
                  <a:cubicBezTo>
                    <a:pt x="2851" y="1022"/>
                    <a:pt x="2921" y="536"/>
                    <a:pt x="2596" y="258"/>
                  </a:cubicBezTo>
                  <a:cubicBezTo>
                    <a:pt x="2444" y="149"/>
                    <a:pt x="2232" y="0"/>
                    <a:pt x="19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4117;p58">
              <a:extLst>
                <a:ext uri="{FF2B5EF4-FFF2-40B4-BE49-F238E27FC236}">
                  <a16:creationId xmlns:a16="http://schemas.microsoft.com/office/drawing/2014/main" id="{43E1AF6D-6D89-BF20-9982-F6960EF1E010}"/>
                </a:ext>
              </a:extLst>
            </p:cNvPr>
            <p:cNvSpPr/>
            <p:nvPr/>
          </p:nvSpPr>
          <p:spPr>
            <a:xfrm>
              <a:off x="3043952" y="2467937"/>
              <a:ext cx="258347" cy="258683"/>
            </a:xfrm>
            <a:custGeom>
              <a:avLst/>
              <a:gdLst/>
              <a:ahLst/>
              <a:cxnLst/>
              <a:rect l="l" t="t" r="r" b="b"/>
              <a:pathLst>
                <a:path w="3107" h="3116" extrusionOk="0">
                  <a:moveTo>
                    <a:pt x="2346" y="1"/>
                  </a:moveTo>
                  <a:cubicBezTo>
                    <a:pt x="2258" y="1"/>
                    <a:pt x="2172" y="35"/>
                    <a:pt x="2087" y="103"/>
                  </a:cubicBezTo>
                  <a:cubicBezTo>
                    <a:pt x="1832" y="265"/>
                    <a:pt x="1322" y="683"/>
                    <a:pt x="997" y="1123"/>
                  </a:cubicBezTo>
                  <a:cubicBezTo>
                    <a:pt x="928" y="1192"/>
                    <a:pt x="882" y="1285"/>
                    <a:pt x="812" y="1378"/>
                  </a:cubicBezTo>
                  <a:cubicBezTo>
                    <a:pt x="441" y="1818"/>
                    <a:pt x="1" y="2397"/>
                    <a:pt x="70" y="2791"/>
                  </a:cubicBezTo>
                  <a:cubicBezTo>
                    <a:pt x="117" y="2931"/>
                    <a:pt x="186" y="3023"/>
                    <a:pt x="302" y="3070"/>
                  </a:cubicBezTo>
                  <a:cubicBezTo>
                    <a:pt x="348" y="3093"/>
                    <a:pt x="418" y="3116"/>
                    <a:pt x="464" y="3116"/>
                  </a:cubicBezTo>
                  <a:cubicBezTo>
                    <a:pt x="627" y="3116"/>
                    <a:pt x="812" y="3046"/>
                    <a:pt x="882" y="2977"/>
                  </a:cubicBezTo>
                  <a:cubicBezTo>
                    <a:pt x="1067" y="2884"/>
                    <a:pt x="1136" y="2768"/>
                    <a:pt x="1136" y="2768"/>
                  </a:cubicBezTo>
                  <a:cubicBezTo>
                    <a:pt x="1160" y="2745"/>
                    <a:pt x="1160" y="2722"/>
                    <a:pt x="1136" y="2722"/>
                  </a:cubicBezTo>
                  <a:cubicBezTo>
                    <a:pt x="1136" y="2713"/>
                    <a:pt x="1136" y="2705"/>
                    <a:pt x="1136" y="2699"/>
                  </a:cubicBezTo>
                  <a:cubicBezTo>
                    <a:pt x="1136" y="2699"/>
                    <a:pt x="997" y="2815"/>
                    <a:pt x="858" y="2907"/>
                  </a:cubicBezTo>
                  <a:cubicBezTo>
                    <a:pt x="775" y="2974"/>
                    <a:pt x="621" y="3028"/>
                    <a:pt x="480" y="3028"/>
                  </a:cubicBezTo>
                  <a:cubicBezTo>
                    <a:pt x="425" y="3028"/>
                    <a:pt x="371" y="3020"/>
                    <a:pt x="325" y="3000"/>
                  </a:cubicBezTo>
                  <a:cubicBezTo>
                    <a:pt x="233" y="2977"/>
                    <a:pt x="186" y="2884"/>
                    <a:pt x="163" y="2768"/>
                  </a:cubicBezTo>
                  <a:cubicBezTo>
                    <a:pt x="70" y="2421"/>
                    <a:pt x="511" y="1864"/>
                    <a:pt x="858" y="1424"/>
                  </a:cubicBezTo>
                  <a:cubicBezTo>
                    <a:pt x="928" y="1331"/>
                    <a:pt x="997" y="1239"/>
                    <a:pt x="1067" y="1169"/>
                  </a:cubicBezTo>
                  <a:cubicBezTo>
                    <a:pt x="1391" y="729"/>
                    <a:pt x="1878" y="335"/>
                    <a:pt x="2133" y="149"/>
                  </a:cubicBezTo>
                  <a:cubicBezTo>
                    <a:pt x="2193" y="110"/>
                    <a:pt x="2261" y="74"/>
                    <a:pt x="2343" y="74"/>
                  </a:cubicBezTo>
                  <a:cubicBezTo>
                    <a:pt x="2453" y="74"/>
                    <a:pt x="2587" y="137"/>
                    <a:pt x="2759" y="335"/>
                  </a:cubicBezTo>
                  <a:cubicBezTo>
                    <a:pt x="3037" y="636"/>
                    <a:pt x="2898" y="1053"/>
                    <a:pt x="2898" y="1053"/>
                  </a:cubicBezTo>
                  <a:cubicBezTo>
                    <a:pt x="2898" y="1076"/>
                    <a:pt x="2898" y="1100"/>
                    <a:pt x="2921" y="1100"/>
                  </a:cubicBezTo>
                  <a:cubicBezTo>
                    <a:pt x="2944" y="1100"/>
                    <a:pt x="2967" y="1100"/>
                    <a:pt x="2967" y="1076"/>
                  </a:cubicBezTo>
                  <a:cubicBezTo>
                    <a:pt x="2990" y="1053"/>
                    <a:pt x="3106" y="636"/>
                    <a:pt x="2828" y="289"/>
                  </a:cubicBezTo>
                  <a:cubicBezTo>
                    <a:pt x="2653" y="99"/>
                    <a:pt x="2496" y="1"/>
                    <a:pt x="23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4118;p58">
              <a:extLst>
                <a:ext uri="{FF2B5EF4-FFF2-40B4-BE49-F238E27FC236}">
                  <a16:creationId xmlns:a16="http://schemas.microsoft.com/office/drawing/2014/main" id="{31149FD4-A3ED-854B-63EC-23DB4C7426C4}"/>
                </a:ext>
              </a:extLst>
            </p:cNvPr>
            <p:cNvSpPr/>
            <p:nvPr/>
          </p:nvSpPr>
          <p:spPr>
            <a:xfrm>
              <a:off x="3109474" y="2558509"/>
              <a:ext cx="250614" cy="200819"/>
            </a:xfrm>
            <a:custGeom>
              <a:avLst/>
              <a:gdLst/>
              <a:ahLst/>
              <a:cxnLst/>
              <a:rect l="l" t="t" r="r" b="b"/>
              <a:pathLst>
                <a:path w="3014" h="2419" extrusionOk="0">
                  <a:moveTo>
                    <a:pt x="2088" y="0"/>
                  </a:moveTo>
                  <a:cubicBezTo>
                    <a:pt x="2071" y="0"/>
                    <a:pt x="2055" y="3"/>
                    <a:pt x="2040" y="9"/>
                  </a:cubicBezTo>
                  <a:cubicBezTo>
                    <a:pt x="1878" y="78"/>
                    <a:pt x="1322" y="356"/>
                    <a:pt x="974" y="773"/>
                  </a:cubicBezTo>
                  <a:cubicBezTo>
                    <a:pt x="951" y="820"/>
                    <a:pt x="905" y="889"/>
                    <a:pt x="858" y="936"/>
                  </a:cubicBezTo>
                  <a:cubicBezTo>
                    <a:pt x="372" y="1515"/>
                    <a:pt x="1" y="2002"/>
                    <a:pt x="140" y="2233"/>
                  </a:cubicBezTo>
                  <a:cubicBezTo>
                    <a:pt x="186" y="2349"/>
                    <a:pt x="279" y="2396"/>
                    <a:pt x="372" y="2419"/>
                  </a:cubicBezTo>
                  <a:lnTo>
                    <a:pt x="418" y="2419"/>
                  </a:lnTo>
                  <a:cubicBezTo>
                    <a:pt x="557" y="2419"/>
                    <a:pt x="696" y="2349"/>
                    <a:pt x="905" y="2187"/>
                  </a:cubicBezTo>
                  <a:cubicBezTo>
                    <a:pt x="1252" y="1932"/>
                    <a:pt x="1855" y="1446"/>
                    <a:pt x="1855" y="1446"/>
                  </a:cubicBezTo>
                  <a:cubicBezTo>
                    <a:pt x="1878" y="1422"/>
                    <a:pt x="1878" y="1399"/>
                    <a:pt x="1855" y="1399"/>
                  </a:cubicBezTo>
                  <a:cubicBezTo>
                    <a:pt x="1855" y="1376"/>
                    <a:pt x="1832" y="1376"/>
                    <a:pt x="1808" y="1376"/>
                  </a:cubicBezTo>
                  <a:cubicBezTo>
                    <a:pt x="1808" y="1399"/>
                    <a:pt x="1206" y="1863"/>
                    <a:pt x="858" y="2141"/>
                  </a:cubicBezTo>
                  <a:cubicBezTo>
                    <a:pt x="656" y="2283"/>
                    <a:pt x="524" y="2354"/>
                    <a:pt x="416" y="2354"/>
                  </a:cubicBezTo>
                  <a:cubicBezTo>
                    <a:pt x="401" y="2354"/>
                    <a:pt x="386" y="2352"/>
                    <a:pt x="372" y="2349"/>
                  </a:cubicBezTo>
                  <a:cubicBezTo>
                    <a:pt x="302" y="2349"/>
                    <a:pt x="256" y="2280"/>
                    <a:pt x="186" y="2210"/>
                  </a:cubicBezTo>
                  <a:cubicBezTo>
                    <a:pt x="70" y="2002"/>
                    <a:pt x="603" y="1353"/>
                    <a:pt x="905" y="982"/>
                  </a:cubicBezTo>
                  <a:cubicBezTo>
                    <a:pt x="951" y="936"/>
                    <a:pt x="997" y="889"/>
                    <a:pt x="1044" y="843"/>
                  </a:cubicBezTo>
                  <a:cubicBezTo>
                    <a:pt x="1368" y="426"/>
                    <a:pt x="1924" y="125"/>
                    <a:pt x="2063" y="78"/>
                  </a:cubicBezTo>
                  <a:cubicBezTo>
                    <a:pt x="2069" y="77"/>
                    <a:pt x="2074" y="77"/>
                    <a:pt x="2080" y="77"/>
                  </a:cubicBezTo>
                  <a:cubicBezTo>
                    <a:pt x="2206" y="77"/>
                    <a:pt x="2491" y="313"/>
                    <a:pt x="2712" y="866"/>
                  </a:cubicBezTo>
                  <a:cubicBezTo>
                    <a:pt x="2944" y="1422"/>
                    <a:pt x="2689" y="2280"/>
                    <a:pt x="2689" y="2280"/>
                  </a:cubicBezTo>
                  <a:cubicBezTo>
                    <a:pt x="2689" y="2303"/>
                    <a:pt x="2689" y="2326"/>
                    <a:pt x="2712" y="2326"/>
                  </a:cubicBezTo>
                  <a:cubicBezTo>
                    <a:pt x="2735" y="2326"/>
                    <a:pt x="2759" y="2326"/>
                    <a:pt x="2759" y="2303"/>
                  </a:cubicBezTo>
                  <a:cubicBezTo>
                    <a:pt x="2782" y="2257"/>
                    <a:pt x="3014" y="1422"/>
                    <a:pt x="2782" y="843"/>
                  </a:cubicBezTo>
                  <a:cubicBezTo>
                    <a:pt x="2590" y="353"/>
                    <a:pt x="2281" y="0"/>
                    <a:pt x="20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4119;p58">
              <a:extLst>
                <a:ext uri="{FF2B5EF4-FFF2-40B4-BE49-F238E27FC236}">
                  <a16:creationId xmlns:a16="http://schemas.microsoft.com/office/drawing/2014/main" id="{EDC8B336-B6A6-D9EE-6DFE-54281BCC47A5}"/>
                </a:ext>
              </a:extLst>
            </p:cNvPr>
            <p:cNvSpPr/>
            <p:nvPr/>
          </p:nvSpPr>
          <p:spPr>
            <a:xfrm>
              <a:off x="2348319" y="1684750"/>
              <a:ext cx="206295" cy="491630"/>
            </a:xfrm>
            <a:custGeom>
              <a:avLst/>
              <a:gdLst/>
              <a:ahLst/>
              <a:cxnLst/>
              <a:rect l="l" t="t" r="r" b="b"/>
              <a:pathLst>
                <a:path w="2481" h="5922" extrusionOk="0">
                  <a:moveTo>
                    <a:pt x="701" y="0"/>
                  </a:moveTo>
                  <a:cubicBezTo>
                    <a:pt x="660" y="0"/>
                    <a:pt x="619" y="4"/>
                    <a:pt x="580" y="12"/>
                  </a:cubicBezTo>
                  <a:cubicBezTo>
                    <a:pt x="1" y="128"/>
                    <a:pt x="418" y="1681"/>
                    <a:pt x="487" y="2052"/>
                  </a:cubicBezTo>
                  <a:cubicBezTo>
                    <a:pt x="719" y="3349"/>
                    <a:pt x="928" y="4624"/>
                    <a:pt x="1113" y="5922"/>
                  </a:cubicBezTo>
                  <a:cubicBezTo>
                    <a:pt x="1507" y="5783"/>
                    <a:pt x="1808" y="5481"/>
                    <a:pt x="2040" y="5111"/>
                  </a:cubicBezTo>
                  <a:cubicBezTo>
                    <a:pt x="2249" y="4763"/>
                    <a:pt x="2364" y="4369"/>
                    <a:pt x="2411" y="3952"/>
                  </a:cubicBezTo>
                  <a:cubicBezTo>
                    <a:pt x="2480" y="3326"/>
                    <a:pt x="2388" y="2631"/>
                    <a:pt x="1994" y="2121"/>
                  </a:cubicBezTo>
                  <a:cubicBezTo>
                    <a:pt x="1901" y="2005"/>
                    <a:pt x="1785" y="1889"/>
                    <a:pt x="1762" y="1727"/>
                  </a:cubicBezTo>
                  <a:cubicBezTo>
                    <a:pt x="1716" y="1542"/>
                    <a:pt x="1831" y="1356"/>
                    <a:pt x="1855" y="1171"/>
                  </a:cubicBezTo>
                  <a:cubicBezTo>
                    <a:pt x="1919" y="676"/>
                    <a:pt x="1243" y="0"/>
                    <a:pt x="7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4120;p58">
              <a:extLst>
                <a:ext uri="{FF2B5EF4-FFF2-40B4-BE49-F238E27FC236}">
                  <a16:creationId xmlns:a16="http://schemas.microsoft.com/office/drawing/2014/main" id="{E4B1537A-1D94-BD4B-590A-824C372217DD}"/>
                </a:ext>
              </a:extLst>
            </p:cNvPr>
            <p:cNvSpPr/>
            <p:nvPr/>
          </p:nvSpPr>
          <p:spPr>
            <a:xfrm>
              <a:off x="1797201" y="2262883"/>
              <a:ext cx="383571" cy="636744"/>
            </a:xfrm>
            <a:custGeom>
              <a:avLst/>
              <a:gdLst/>
              <a:ahLst/>
              <a:cxnLst/>
              <a:rect l="l" t="t" r="r" b="b"/>
              <a:pathLst>
                <a:path w="4613" h="7670" extrusionOk="0">
                  <a:moveTo>
                    <a:pt x="1" y="1"/>
                  </a:moveTo>
                  <a:lnTo>
                    <a:pt x="1" y="4914"/>
                  </a:lnTo>
                  <a:cubicBezTo>
                    <a:pt x="1" y="4914"/>
                    <a:pt x="1326" y="7670"/>
                    <a:pt x="2774" y="7670"/>
                  </a:cubicBezTo>
                  <a:cubicBezTo>
                    <a:pt x="2846" y="7670"/>
                    <a:pt x="2918" y="7663"/>
                    <a:pt x="2990" y="7648"/>
                  </a:cubicBezTo>
                  <a:cubicBezTo>
                    <a:pt x="4543" y="7347"/>
                    <a:pt x="4496" y="5377"/>
                    <a:pt x="4496" y="5377"/>
                  </a:cubicBezTo>
                  <a:lnTo>
                    <a:pt x="4543" y="4103"/>
                  </a:lnTo>
                  <a:lnTo>
                    <a:pt x="4589" y="2921"/>
                  </a:lnTo>
                  <a:lnTo>
                    <a:pt x="4612" y="2249"/>
                  </a:lnTo>
                  <a:lnTo>
                    <a:pt x="1" y="1"/>
                  </a:lnTo>
                  <a:close/>
                </a:path>
              </a:pathLst>
            </a:custGeom>
            <a:solidFill>
              <a:srgbClr val="CA3E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4121;p58">
              <a:extLst>
                <a:ext uri="{FF2B5EF4-FFF2-40B4-BE49-F238E27FC236}">
                  <a16:creationId xmlns:a16="http://schemas.microsoft.com/office/drawing/2014/main" id="{2C3BAECA-7555-3047-42AB-8FCDB1D1F058}"/>
                </a:ext>
              </a:extLst>
            </p:cNvPr>
            <p:cNvSpPr/>
            <p:nvPr/>
          </p:nvSpPr>
          <p:spPr>
            <a:xfrm>
              <a:off x="1897397" y="2412979"/>
              <a:ext cx="281463" cy="206714"/>
            </a:xfrm>
            <a:custGeom>
              <a:avLst/>
              <a:gdLst/>
              <a:ahLst/>
              <a:cxnLst/>
              <a:rect l="l" t="t" r="r" b="b"/>
              <a:pathLst>
                <a:path w="3385" h="2490" extrusionOk="0">
                  <a:moveTo>
                    <a:pt x="1" y="0"/>
                  </a:moveTo>
                  <a:cubicBezTo>
                    <a:pt x="209" y="1066"/>
                    <a:pt x="928" y="1901"/>
                    <a:pt x="1901" y="2318"/>
                  </a:cubicBezTo>
                  <a:cubicBezTo>
                    <a:pt x="2155" y="2417"/>
                    <a:pt x="2427" y="2490"/>
                    <a:pt x="2684" y="2490"/>
                  </a:cubicBezTo>
                  <a:cubicBezTo>
                    <a:pt x="2849" y="2490"/>
                    <a:pt x="3008" y="2460"/>
                    <a:pt x="3152" y="2387"/>
                  </a:cubicBezTo>
                  <a:cubicBezTo>
                    <a:pt x="3222" y="2364"/>
                    <a:pt x="3291" y="2341"/>
                    <a:pt x="3338" y="2295"/>
                  </a:cubicBezTo>
                  <a:lnTo>
                    <a:pt x="3384" y="1113"/>
                  </a:lnTo>
                  <a:cubicBezTo>
                    <a:pt x="2179" y="1090"/>
                    <a:pt x="974" y="719"/>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122;p58">
              <a:extLst>
                <a:ext uri="{FF2B5EF4-FFF2-40B4-BE49-F238E27FC236}">
                  <a16:creationId xmlns:a16="http://schemas.microsoft.com/office/drawing/2014/main" id="{BE97DDBE-BCB4-7C01-A44B-CF48CD86B7A0}"/>
                </a:ext>
              </a:extLst>
            </p:cNvPr>
            <p:cNvSpPr/>
            <p:nvPr/>
          </p:nvSpPr>
          <p:spPr>
            <a:xfrm>
              <a:off x="1377127" y="1354921"/>
              <a:ext cx="595520" cy="572655"/>
            </a:xfrm>
            <a:custGeom>
              <a:avLst/>
              <a:gdLst/>
              <a:ahLst/>
              <a:cxnLst/>
              <a:rect l="l" t="t" r="r" b="b"/>
              <a:pathLst>
                <a:path w="7162" h="6898" extrusionOk="0">
                  <a:moveTo>
                    <a:pt x="4628" y="1"/>
                  </a:moveTo>
                  <a:cubicBezTo>
                    <a:pt x="4407" y="1"/>
                    <a:pt x="4187" y="45"/>
                    <a:pt x="3986" y="138"/>
                  </a:cubicBezTo>
                  <a:cubicBezTo>
                    <a:pt x="3592" y="323"/>
                    <a:pt x="3245" y="671"/>
                    <a:pt x="2805" y="717"/>
                  </a:cubicBezTo>
                  <a:cubicBezTo>
                    <a:pt x="2758" y="725"/>
                    <a:pt x="2712" y="728"/>
                    <a:pt x="2665" y="728"/>
                  </a:cubicBezTo>
                  <a:cubicBezTo>
                    <a:pt x="2570" y="728"/>
                    <a:pt x="2472" y="717"/>
                    <a:pt x="2364" y="717"/>
                  </a:cubicBezTo>
                  <a:cubicBezTo>
                    <a:pt x="2344" y="717"/>
                    <a:pt x="2324" y="716"/>
                    <a:pt x="2304" y="716"/>
                  </a:cubicBezTo>
                  <a:cubicBezTo>
                    <a:pt x="1605" y="716"/>
                    <a:pt x="892" y="1105"/>
                    <a:pt x="487" y="1691"/>
                  </a:cubicBezTo>
                  <a:cubicBezTo>
                    <a:pt x="93" y="2317"/>
                    <a:pt x="0" y="3128"/>
                    <a:pt x="232" y="3823"/>
                  </a:cubicBezTo>
                  <a:cubicBezTo>
                    <a:pt x="348" y="4171"/>
                    <a:pt x="533" y="4541"/>
                    <a:pt x="441" y="4889"/>
                  </a:cubicBezTo>
                  <a:cubicBezTo>
                    <a:pt x="417" y="5005"/>
                    <a:pt x="371" y="5098"/>
                    <a:pt x="325" y="5190"/>
                  </a:cubicBezTo>
                  <a:cubicBezTo>
                    <a:pt x="209" y="5584"/>
                    <a:pt x="417" y="6001"/>
                    <a:pt x="719" y="6279"/>
                  </a:cubicBezTo>
                  <a:cubicBezTo>
                    <a:pt x="1122" y="6682"/>
                    <a:pt x="1703" y="6898"/>
                    <a:pt x="2280" y="6898"/>
                  </a:cubicBezTo>
                  <a:cubicBezTo>
                    <a:pt x="2633" y="6898"/>
                    <a:pt x="2984" y="6817"/>
                    <a:pt x="3291" y="6650"/>
                  </a:cubicBezTo>
                  <a:lnTo>
                    <a:pt x="3569" y="6859"/>
                  </a:lnTo>
                  <a:cubicBezTo>
                    <a:pt x="5122" y="6303"/>
                    <a:pt x="6397" y="5051"/>
                    <a:pt x="6953" y="3522"/>
                  </a:cubicBezTo>
                  <a:cubicBezTo>
                    <a:pt x="7069" y="3197"/>
                    <a:pt x="7161" y="2850"/>
                    <a:pt x="7138" y="2502"/>
                  </a:cubicBezTo>
                  <a:cubicBezTo>
                    <a:pt x="7138" y="2154"/>
                    <a:pt x="6999" y="1807"/>
                    <a:pt x="6744" y="1552"/>
                  </a:cubicBezTo>
                  <a:cubicBezTo>
                    <a:pt x="6628" y="1459"/>
                    <a:pt x="6513" y="1390"/>
                    <a:pt x="6397" y="1274"/>
                  </a:cubicBezTo>
                  <a:cubicBezTo>
                    <a:pt x="6211" y="1088"/>
                    <a:pt x="6095" y="833"/>
                    <a:pt x="5933" y="625"/>
                  </a:cubicBezTo>
                  <a:cubicBezTo>
                    <a:pt x="5629" y="224"/>
                    <a:pt x="5125" y="1"/>
                    <a:pt x="46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23;p58">
              <a:extLst>
                <a:ext uri="{FF2B5EF4-FFF2-40B4-BE49-F238E27FC236}">
                  <a16:creationId xmlns:a16="http://schemas.microsoft.com/office/drawing/2014/main" id="{5EF0CDB2-B53E-B492-3CFC-4BDAB9B18E8D}"/>
                </a:ext>
              </a:extLst>
            </p:cNvPr>
            <p:cNvSpPr/>
            <p:nvPr/>
          </p:nvSpPr>
          <p:spPr>
            <a:xfrm>
              <a:off x="1752882" y="1579898"/>
              <a:ext cx="728477" cy="943992"/>
            </a:xfrm>
            <a:custGeom>
              <a:avLst/>
              <a:gdLst/>
              <a:ahLst/>
              <a:cxnLst/>
              <a:rect l="l" t="t" r="r" b="b"/>
              <a:pathLst>
                <a:path w="8761" h="11371" extrusionOk="0">
                  <a:moveTo>
                    <a:pt x="4381" y="1"/>
                  </a:moveTo>
                  <a:cubicBezTo>
                    <a:pt x="1947" y="1"/>
                    <a:pt x="0" y="1970"/>
                    <a:pt x="0" y="4381"/>
                  </a:cubicBezTo>
                  <a:cubicBezTo>
                    <a:pt x="0" y="4890"/>
                    <a:pt x="70" y="5354"/>
                    <a:pt x="232" y="5794"/>
                  </a:cubicBezTo>
                  <a:cubicBezTo>
                    <a:pt x="371" y="6884"/>
                    <a:pt x="626" y="8622"/>
                    <a:pt x="927" y="9780"/>
                  </a:cubicBezTo>
                  <a:cubicBezTo>
                    <a:pt x="1258" y="10976"/>
                    <a:pt x="3274" y="11370"/>
                    <a:pt x="5014" y="11370"/>
                  </a:cubicBezTo>
                  <a:cubicBezTo>
                    <a:pt x="5838" y="11370"/>
                    <a:pt x="6600" y="11282"/>
                    <a:pt x="7092" y="11148"/>
                  </a:cubicBezTo>
                  <a:cubicBezTo>
                    <a:pt x="8204" y="10846"/>
                    <a:pt x="8575" y="7046"/>
                    <a:pt x="8691" y="5122"/>
                  </a:cubicBezTo>
                  <a:cubicBezTo>
                    <a:pt x="8738" y="4890"/>
                    <a:pt x="8761" y="4636"/>
                    <a:pt x="8761" y="4381"/>
                  </a:cubicBezTo>
                  <a:cubicBezTo>
                    <a:pt x="8761" y="1970"/>
                    <a:pt x="6791" y="1"/>
                    <a:pt x="4381" y="1"/>
                  </a:cubicBezTo>
                  <a:close/>
                </a:path>
              </a:pathLst>
            </a:custGeom>
            <a:solidFill>
              <a:srgbClr val="CA3E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124;p58">
              <a:extLst>
                <a:ext uri="{FF2B5EF4-FFF2-40B4-BE49-F238E27FC236}">
                  <a16:creationId xmlns:a16="http://schemas.microsoft.com/office/drawing/2014/main" id="{30B7DA28-A146-014A-D434-3013F49892F8}"/>
                </a:ext>
              </a:extLst>
            </p:cNvPr>
            <p:cNvSpPr/>
            <p:nvPr/>
          </p:nvSpPr>
          <p:spPr>
            <a:xfrm>
              <a:off x="1592902" y="2067211"/>
              <a:ext cx="267992" cy="253452"/>
            </a:xfrm>
            <a:custGeom>
              <a:avLst/>
              <a:gdLst/>
              <a:ahLst/>
              <a:cxnLst/>
              <a:rect l="l" t="t" r="r" b="b"/>
              <a:pathLst>
                <a:path w="3223" h="3053" extrusionOk="0">
                  <a:moveTo>
                    <a:pt x="1358" y="1"/>
                  </a:moveTo>
                  <a:cubicBezTo>
                    <a:pt x="1283" y="1"/>
                    <a:pt x="1209" y="6"/>
                    <a:pt x="1137" y="17"/>
                  </a:cubicBezTo>
                  <a:cubicBezTo>
                    <a:pt x="951" y="63"/>
                    <a:pt x="789" y="110"/>
                    <a:pt x="650" y="202"/>
                  </a:cubicBezTo>
                  <a:cubicBezTo>
                    <a:pt x="163" y="504"/>
                    <a:pt x="1" y="1176"/>
                    <a:pt x="186" y="1778"/>
                  </a:cubicBezTo>
                  <a:cubicBezTo>
                    <a:pt x="395" y="2520"/>
                    <a:pt x="1183" y="2983"/>
                    <a:pt x="1971" y="3053"/>
                  </a:cubicBezTo>
                  <a:cubicBezTo>
                    <a:pt x="2133" y="3053"/>
                    <a:pt x="2342" y="3053"/>
                    <a:pt x="2504" y="2983"/>
                  </a:cubicBezTo>
                  <a:cubicBezTo>
                    <a:pt x="3222" y="2705"/>
                    <a:pt x="3153" y="1848"/>
                    <a:pt x="3014" y="1245"/>
                  </a:cubicBezTo>
                  <a:cubicBezTo>
                    <a:pt x="2867" y="490"/>
                    <a:pt x="2074" y="1"/>
                    <a:pt x="1358" y="1"/>
                  </a:cubicBezTo>
                  <a:close/>
                </a:path>
              </a:pathLst>
            </a:custGeom>
            <a:solidFill>
              <a:srgbClr val="CA3E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125;p58">
              <a:extLst>
                <a:ext uri="{FF2B5EF4-FFF2-40B4-BE49-F238E27FC236}">
                  <a16:creationId xmlns:a16="http://schemas.microsoft.com/office/drawing/2014/main" id="{A7993505-8AD6-7ECE-E346-503CD70D9014}"/>
                </a:ext>
              </a:extLst>
            </p:cNvPr>
            <p:cNvSpPr/>
            <p:nvPr/>
          </p:nvSpPr>
          <p:spPr>
            <a:xfrm>
              <a:off x="1596810" y="1490987"/>
              <a:ext cx="840231" cy="685392"/>
            </a:xfrm>
            <a:custGeom>
              <a:avLst/>
              <a:gdLst/>
              <a:ahLst/>
              <a:cxnLst/>
              <a:rect l="l" t="t" r="r" b="b"/>
              <a:pathLst>
                <a:path w="10105" h="8256" extrusionOk="0">
                  <a:moveTo>
                    <a:pt x="5795" y="0"/>
                  </a:moveTo>
                  <a:cubicBezTo>
                    <a:pt x="5483" y="0"/>
                    <a:pt x="5173" y="25"/>
                    <a:pt x="4867" y="75"/>
                  </a:cubicBezTo>
                  <a:cubicBezTo>
                    <a:pt x="3708" y="284"/>
                    <a:pt x="2642" y="840"/>
                    <a:pt x="1808" y="1674"/>
                  </a:cubicBezTo>
                  <a:cubicBezTo>
                    <a:pt x="1298" y="2184"/>
                    <a:pt x="881" y="2833"/>
                    <a:pt x="788" y="3551"/>
                  </a:cubicBezTo>
                  <a:cubicBezTo>
                    <a:pt x="742" y="3922"/>
                    <a:pt x="765" y="4293"/>
                    <a:pt x="603" y="4617"/>
                  </a:cubicBezTo>
                  <a:cubicBezTo>
                    <a:pt x="510" y="4826"/>
                    <a:pt x="302" y="4988"/>
                    <a:pt x="186" y="5197"/>
                  </a:cubicBezTo>
                  <a:cubicBezTo>
                    <a:pt x="23" y="5498"/>
                    <a:pt x="0" y="5869"/>
                    <a:pt x="70" y="6216"/>
                  </a:cubicBezTo>
                  <a:cubicBezTo>
                    <a:pt x="163" y="6564"/>
                    <a:pt x="325" y="6935"/>
                    <a:pt x="487" y="7236"/>
                  </a:cubicBezTo>
                  <a:cubicBezTo>
                    <a:pt x="626" y="7120"/>
                    <a:pt x="765" y="7051"/>
                    <a:pt x="904" y="7028"/>
                  </a:cubicBezTo>
                  <a:cubicBezTo>
                    <a:pt x="1113" y="6981"/>
                    <a:pt x="1275" y="6981"/>
                    <a:pt x="1484" y="6981"/>
                  </a:cubicBezTo>
                  <a:cubicBezTo>
                    <a:pt x="1715" y="6981"/>
                    <a:pt x="1947" y="7051"/>
                    <a:pt x="2132" y="7190"/>
                  </a:cubicBezTo>
                  <a:cubicBezTo>
                    <a:pt x="2295" y="7537"/>
                    <a:pt x="2411" y="7862"/>
                    <a:pt x="2526" y="8256"/>
                  </a:cubicBezTo>
                  <a:cubicBezTo>
                    <a:pt x="2781" y="8094"/>
                    <a:pt x="2990" y="7862"/>
                    <a:pt x="3059" y="7584"/>
                  </a:cubicBezTo>
                  <a:cubicBezTo>
                    <a:pt x="3338" y="7561"/>
                    <a:pt x="3569" y="7352"/>
                    <a:pt x="3708" y="7097"/>
                  </a:cubicBezTo>
                  <a:cubicBezTo>
                    <a:pt x="3847" y="6865"/>
                    <a:pt x="3871" y="6564"/>
                    <a:pt x="3871" y="6286"/>
                  </a:cubicBezTo>
                  <a:cubicBezTo>
                    <a:pt x="3871" y="5961"/>
                    <a:pt x="3824" y="5614"/>
                    <a:pt x="3917" y="5289"/>
                  </a:cubicBezTo>
                  <a:cubicBezTo>
                    <a:pt x="4014" y="5016"/>
                    <a:pt x="4276" y="4776"/>
                    <a:pt x="4550" y="4776"/>
                  </a:cubicBezTo>
                  <a:cubicBezTo>
                    <a:pt x="4602" y="4776"/>
                    <a:pt x="4654" y="4784"/>
                    <a:pt x="4705" y="4803"/>
                  </a:cubicBezTo>
                  <a:cubicBezTo>
                    <a:pt x="4821" y="4872"/>
                    <a:pt x="4937" y="4965"/>
                    <a:pt x="5052" y="5034"/>
                  </a:cubicBezTo>
                  <a:cubicBezTo>
                    <a:pt x="5149" y="5082"/>
                    <a:pt x="5249" y="5104"/>
                    <a:pt x="5350" y="5104"/>
                  </a:cubicBezTo>
                  <a:cubicBezTo>
                    <a:pt x="5639" y="5104"/>
                    <a:pt x="5930" y="4927"/>
                    <a:pt x="6119" y="4687"/>
                  </a:cubicBezTo>
                  <a:cubicBezTo>
                    <a:pt x="6234" y="4548"/>
                    <a:pt x="6304" y="4362"/>
                    <a:pt x="6373" y="4200"/>
                  </a:cubicBezTo>
                  <a:cubicBezTo>
                    <a:pt x="6489" y="3783"/>
                    <a:pt x="6466" y="3343"/>
                    <a:pt x="6698" y="2995"/>
                  </a:cubicBezTo>
                  <a:cubicBezTo>
                    <a:pt x="6881" y="2745"/>
                    <a:pt x="7184" y="2603"/>
                    <a:pt x="7486" y="2603"/>
                  </a:cubicBezTo>
                  <a:cubicBezTo>
                    <a:pt x="7604" y="2603"/>
                    <a:pt x="7723" y="2625"/>
                    <a:pt x="7834" y="2671"/>
                  </a:cubicBezTo>
                  <a:cubicBezTo>
                    <a:pt x="8065" y="2786"/>
                    <a:pt x="8227" y="2972"/>
                    <a:pt x="8459" y="3134"/>
                  </a:cubicBezTo>
                  <a:cubicBezTo>
                    <a:pt x="8588" y="3220"/>
                    <a:pt x="8752" y="3279"/>
                    <a:pt x="8908" y="3279"/>
                  </a:cubicBezTo>
                  <a:cubicBezTo>
                    <a:pt x="9005" y="3279"/>
                    <a:pt x="9098" y="3257"/>
                    <a:pt x="9178" y="3204"/>
                  </a:cubicBezTo>
                  <a:cubicBezTo>
                    <a:pt x="9270" y="3111"/>
                    <a:pt x="9340" y="2995"/>
                    <a:pt x="9433" y="2879"/>
                  </a:cubicBezTo>
                  <a:cubicBezTo>
                    <a:pt x="9502" y="2786"/>
                    <a:pt x="9618" y="2671"/>
                    <a:pt x="9757" y="2671"/>
                  </a:cubicBezTo>
                  <a:cubicBezTo>
                    <a:pt x="9783" y="2676"/>
                    <a:pt x="9808" y="2678"/>
                    <a:pt x="9833" y="2678"/>
                  </a:cubicBezTo>
                  <a:cubicBezTo>
                    <a:pt x="9877" y="2678"/>
                    <a:pt x="9920" y="2672"/>
                    <a:pt x="9966" y="2672"/>
                  </a:cubicBezTo>
                  <a:cubicBezTo>
                    <a:pt x="10008" y="2672"/>
                    <a:pt x="10053" y="2677"/>
                    <a:pt x="10105" y="2694"/>
                  </a:cubicBezTo>
                  <a:cubicBezTo>
                    <a:pt x="9989" y="1720"/>
                    <a:pt x="9154" y="956"/>
                    <a:pt x="8274" y="538"/>
                  </a:cubicBezTo>
                  <a:cubicBezTo>
                    <a:pt x="7495" y="183"/>
                    <a:pt x="6641" y="0"/>
                    <a:pt x="57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126;p58">
              <a:extLst>
                <a:ext uri="{FF2B5EF4-FFF2-40B4-BE49-F238E27FC236}">
                  <a16:creationId xmlns:a16="http://schemas.microsoft.com/office/drawing/2014/main" id="{DEBB88FC-46C2-7973-2E21-EE963A3485DD}"/>
                </a:ext>
              </a:extLst>
            </p:cNvPr>
            <p:cNvSpPr/>
            <p:nvPr/>
          </p:nvSpPr>
          <p:spPr>
            <a:xfrm>
              <a:off x="1633396" y="2105150"/>
              <a:ext cx="161976" cy="182805"/>
            </a:xfrm>
            <a:custGeom>
              <a:avLst/>
              <a:gdLst/>
              <a:ahLst/>
              <a:cxnLst/>
              <a:rect l="l" t="t" r="r" b="b"/>
              <a:pathLst>
                <a:path w="1948" h="2202" extrusionOk="0">
                  <a:moveTo>
                    <a:pt x="47" y="0"/>
                  </a:moveTo>
                  <a:cubicBezTo>
                    <a:pt x="24" y="0"/>
                    <a:pt x="1" y="24"/>
                    <a:pt x="1" y="47"/>
                  </a:cubicBezTo>
                  <a:cubicBezTo>
                    <a:pt x="1" y="70"/>
                    <a:pt x="24" y="93"/>
                    <a:pt x="24" y="93"/>
                  </a:cubicBezTo>
                  <a:lnTo>
                    <a:pt x="47" y="93"/>
                  </a:lnTo>
                  <a:cubicBezTo>
                    <a:pt x="534" y="93"/>
                    <a:pt x="997" y="302"/>
                    <a:pt x="1298" y="649"/>
                  </a:cubicBezTo>
                  <a:cubicBezTo>
                    <a:pt x="1669" y="1043"/>
                    <a:pt x="1785" y="1669"/>
                    <a:pt x="1878" y="2179"/>
                  </a:cubicBezTo>
                  <a:cubicBezTo>
                    <a:pt x="1878" y="2202"/>
                    <a:pt x="1901" y="2202"/>
                    <a:pt x="1901" y="2202"/>
                  </a:cubicBezTo>
                  <a:cubicBezTo>
                    <a:pt x="1924" y="2202"/>
                    <a:pt x="1947" y="2179"/>
                    <a:pt x="1947" y="2156"/>
                  </a:cubicBezTo>
                  <a:cubicBezTo>
                    <a:pt x="1855" y="1646"/>
                    <a:pt x="1739" y="1020"/>
                    <a:pt x="1368" y="580"/>
                  </a:cubicBezTo>
                  <a:cubicBezTo>
                    <a:pt x="1044" y="232"/>
                    <a:pt x="557" y="0"/>
                    <a:pt x="47" y="0"/>
                  </a:cubicBezTo>
                  <a:close/>
                </a:path>
              </a:pathLst>
            </a:custGeom>
            <a:solidFill>
              <a:srgbClr val="CA3E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127;p58">
              <a:extLst>
                <a:ext uri="{FF2B5EF4-FFF2-40B4-BE49-F238E27FC236}">
                  <a16:creationId xmlns:a16="http://schemas.microsoft.com/office/drawing/2014/main" id="{9CAD498F-1CA2-3812-2A48-6C40B8357CF6}"/>
                </a:ext>
              </a:extLst>
            </p:cNvPr>
            <p:cNvSpPr/>
            <p:nvPr/>
          </p:nvSpPr>
          <p:spPr>
            <a:xfrm>
              <a:off x="1654599" y="2197383"/>
              <a:ext cx="138860" cy="86753"/>
            </a:xfrm>
            <a:custGeom>
              <a:avLst/>
              <a:gdLst/>
              <a:ahLst/>
              <a:cxnLst/>
              <a:rect l="l" t="t" r="r" b="b"/>
              <a:pathLst>
                <a:path w="1670" h="1045" extrusionOk="0">
                  <a:moveTo>
                    <a:pt x="82" y="1"/>
                  </a:moveTo>
                  <a:cubicBezTo>
                    <a:pt x="63" y="1"/>
                    <a:pt x="43" y="1"/>
                    <a:pt x="24" y="2"/>
                  </a:cubicBezTo>
                  <a:cubicBezTo>
                    <a:pt x="1" y="2"/>
                    <a:pt x="1" y="25"/>
                    <a:pt x="1" y="25"/>
                  </a:cubicBezTo>
                  <a:cubicBezTo>
                    <a:pt x="1" y="48"/>
                    <a:pt x="24" y="71"/>
                    <a:pt x="24" y="71"/>
                  </a:cubicBezTo>
                  <a:cubicBezTo>
                    <a:pt x="42" y="71"/>
                    <a:pt x="60" y="70"/>
                    <a:pt x="78" y="70"/>
                  </a:cubicBezTo>
                  <a:cubicBezTo>
                    <a:pt x="709" y="70"/>
                    <a:pt x="1329" y="458"/>
                    <a:pt x="1600" y="1021"/>
                  </a:cubicBezTo>
                  <a:cubicBezTo>
                    <a:pt x="1600" y="1045"/>
                    <a:pt x="1623" y="1045"/>
                    <a:pt x="1623" y="1045"/>
                  </a:cubicBezTo>
                  <a:lnTo>
                    <a:pt x="1646" y="1045"/>
                  </a:lnTo>
                  <a:cubicBezTo>
                    <a:pt x="1669" y="1045"/>
                    <a:pt x="1669" y="1021"/>
                    <a:pt x="1669" y="998"/>
                  </a:cubicBezTo>
                  <a:cubicBezTo>
                    <a:pt x="1399" y="390"/>
                    <a:pt x="756" y="1"/>
                    <a:pt x="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128;p58">
              <a:extLst>
                <a:ext uri="{FF2B5EF4-FFF2-40B4-BE49-F238E27FC236}">
                  <a16:creationId xmlns:a16="http://schemas.microsoft.com/office/drawing/2014/main" id="{BFE8044D-32C5-DFA4-69BA-D419BD939EC4}"/>
                </a:ext>
              </a:extLst>
            </p:cNvPr>
            <p:cNvSpPr/>
            <p:nvPr/>
          </p:nvSpPr>
          <p:spPr>
            <a:xfrm>
              <a:off x="2020708" y="2028193"/>
              <a:ext cx="77163" cy="77040"/>
            </a:xfrm>
            <a:custGeom>
              <a:avLst/>
              <a:gdLst/>
              <a:ahLst/>
              <a:cxnLst/>
              <a:rect l="l" t="t" r="r" b="b"/>
              <a:pathLst>
                <a:path w="928" h="928" extrusionOk="0">
                  <a:moveTo>
                    <a:pt x="464" y="0"/>
                  </a:moveTo>
                  <a:cubicBezTo>
                    <a:pt x="209" y="0"/>
                    <a:pt x="1" y="209"/>
                    <a:pt x="1" y="464"/>
                  </a:cubicBezTo>
                  <a:cubicBezTo>
                    <a:pt x="1" y="719"/>
                    <a:pt x="209" y="927"/>
                    <a:pt x="464" y="927"/>
                  </a:cubicBezTo>
                  <a:cubicBezTo>
                    <a:pt x="719" y="927"/>
                    <a:pt x="928" y="719"/>
                    <a:pt x="928" y="464"/>
                  </a:cubicBezTo>
                  <a:cubicBezTo>
                    <a:pt x="928" y="209"/>
                    <a:pt x="719" y="0"/>
                    <a:pt x="4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129;p58">
              <a:extLst>
                <a:ext uri="{FF2B5EF4-FFF2-40B4-BE49-F238E27FC236}">
                  <a16:creationId xmlns:a16="http://schemas.microsoft.com/office/drawing/2014/main" id="{1FD62FA5-2396-9B07-3411-54C2C793589D}"/>
                </a:ext>
              </a:extLst>
            </p:cNvPr>
            <p:cNvSpPr/>
            <p:nvPr/>
          </p:nvSpPr>
          <p:spPr>
            <a:xfrm>
              <a:off x="2323291" y="2028193"/>
              <a:ext cx="77163" cy="77040"/>
            </a:xfrm>
            <a:custGeom>
              <a:avLst/>
              <a:gdLst/>
              <a:ahLst/>
              <a:cxnLst/>
              <a:rect l="l" t="t" r="r" b="b"/>
              <a:pathLst>
                <a:path w="928" h="928" extrusionOk="0">
                  <a:moveTo>
                    <a:pt x="464" y="0"/>
                  </a:moveTo>
                  <a:cubicBezTo>
                    <a:pt x="209" y="0"/>
                    <a:pt x="0" y="209"/>
                    <a:pt x="0" y="464"/>
                  </a:cubicBezTo>
                  <a:cubicBezTo>
                    <a:pt x="0" y="719"/>
                    <a:pt x="209" y="927"/>
                    <a:pt x="464" y="927"/>
                  </a:cubicBezTo>
                  <a:cubicBezTo>
                    <a:pt x="719" y="927"/>
                    <a:pt x="927" y="719"/>
                    <a:pt x="927" y="464"/>
                  </a:cubicBezTo>
                  <a:cubicBezTo>
                    <a:pt x="927" y="209"/>
                    <a:pt x="719" y="0"/>
                    <a:pt x="4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130;p58">
              <a:extLst>
                <a:ext uri="{FF2B5EF4-FFF2-40B4-BE49-F238E27FC236}">
                  <a16:creationId xmlns:a16="http://schemas.microsoft.com/office/drawing/2014/main" id="{3BD2010D-1324-77CA-D7B4-B6ADD238AED2}"/>
                </a:ext>
              </a:extLst>
            </p:cNvPr>
            <p:cNvSpPr/>
            <p:nvPr/>
          </p:nvSpPr>
          <p:spPr>
            <a:xfrm>
              <a:off x="2153665" y="1985854"/>
              <a:ext cx="135036" cy="229045"/>
            </a:xfrm>
            <a:custGeom>
              <a:avLst/>
              <a:gdLst/>
              <a:ahLst/>
              <a:cxnLst/>
              <a:rect l="l" t="t" r="r" b="b"/>
              <a:pathLst>
                <a:path w="1624" h="2759" extrusionOk="0">
                  <a:moveTo>
                    <a:pt x="1438" y="0"/>
                  </a:moveTo>
                  <a:cubicBezTo>
                    <a:pt x="1438" y="0"/>
                    <a:pt x="1415" y="24"/>
                    <a:pt x="1415" y="47"/>
                  </a:cubicBezTo>
                  <a:lnTo>
                    <a:pt x="1554" y="2503"/>
                  </a:lnTo>
                  <a:cubicBezTo>
                    <a:pt x="1554" y="2550"/>
                    <a:pt x="1554" y="2573"/>
                    <a:pt x="1530" y="2596"/>
                  </a:cubicBezTo>
                  <a:cubicBezTo>
                    <a:pt x="1507" y="2619"/>
                    <a:pt x="1461" y="2619"/>
                    <a:pt x="1415" y="2619"/>
                  </a:cubicBezTo>
                  <a:lnTo>
                    <a:pt x="1368" y="2596"/>
                  </a:lnTo>
                  <a:cubicBezTo>
                    <a:pt x="1337" y="2596"/>
                    <a:pt x="1306" y="2586"/>
                    <a:pt x="1269" y="2586"/>
                  </a:cubicBezTo>
                  <a:cubicBezTo>
                    <a:pt x="1250" y="2586"/>
                    <a:pt x="1229" y="2588"/>
                    <a:pt x="1206" y="2596"/>
                  </a:cubicBezTo>
                  <a:cubicBezTo>
                    <a:pt x="1183" y="2596"/>
                    <a:pt x="1137" y="2619"/>
                    <a:pt x="1113" y="2642"/>
                  </a:cubicBezTo>
                  <a:cubicBezTo>
                    <a:pt x="1113" y="2642"/>
                    <a:pt x="1090" y="2666"/>
                    <a:pt x="1090" y="2666"/>
                  </a:cubicBezTo>
                  <a:cubicBezTo>
                    <a:pt x="1055" y="2683"/>
                    <a:pt x="1023" y="2691"/>
                    <a:pt x="991" y="2691"/>
                  </a:cubicBezTo>
                  <a:cubicBezTo>
                    <a:pt x="941" y="2691"/>
                    <a:pt x="893" y="2671"/>
                    <a:pt x="835" y="2642"/>
                  </a:cubicBezTo>
                  <a:cubicBezTo>
                    <a:pt x="766" y="2619"/>
                    <a:pt x="719" y="2619"/>
                    <a:pt x="650" y="2596"/>
                  </a:cubicBezTo>
                  <a:cubicBezTo>
                    <a:pt x="580" y="2596"/>
                    <a:pt x="511" y="2619"/>
                    <a:pt x="441" y="2619"/>
                  </a:cubicBezTo>
                  <a:lnTo>
                    <a:pt x="395" y="2642"/>
                  </a:lnTo>
                  <a:cubicBezTo>
                    <a:pt x="360" y="2642"/>
                    <a:pt x="320" y="2648"/>
                    <a:pt x="279" y="2648"/>
                  </a:cubicBezTo>
                  <a:cubicBezTo>
                    <a:pt x="238" y="2648"/>
                    <a:pt x="198" y="2642"/>
                    <a:pt x="163" y="2619"/>
                  </a:cubicBezTo>
                  <a:cubicBezTo>
                    <a:pt x="117" y="2619"/>
                    <a:pt x="94" y="2573"/>
                    <a:pt x="70" y="2550"/>
                  </a:cubicBezTo>
                  <a:cubicBezTo>
                    <a:pt x="70" y="2527"/>
                    <a:pt x="70" y="2480"/>
                    <a:pt x="94" y="2457"/>
                  </a:cubicBezTo>
                  <a:cubicBezTo>
                    <a:pt x="94" y="2457"/>
                    <a:pt x="94" y="2411"/>
                    <a:pt x="70" y="2411"/>
                  </a:cubicBezTo>
                  <a:cubicBezTo>
                    <a:pt x="47" y="2411"/>
                    <a:pt x="24" y="2411"/>
                    <a:pt x="24" y="2434"/>
                  </a:cubicBezTo>
                  <a:cubicBezTo>
                    <a:pt x="1" y="2480"/>
                    <a:pt x="1" y="2503"/>
                    <a:pt x="1" y="2573"/>
                  </a:cubicBezTo>
                  <a:cubicBezTo>
                    <a:pt x="24" y="2619"/>
                    <a:pt x="70" y="2666"/>
                    <a:pt x="140" y="2689"/>
                  </a:cubicBezTo>
                  <a:cubicBezTo>
                    <a:pt x="194" y="2716"/>
                    <a:pt x="249" y="2727"/>
                    <a:pt x="303" y="2727"/>
                  </a:cubicBezTo>
                  <a:cubicBezTo>
                    <a:pt x="341" y="2727"/>
                    <a:pt x="380" y="2722"/>
                    <a:pt x="418" y="2712"/>
                  </a:cubicBezTo>
                  <a:lnTo>
                    <a:pt x="464" y="2689"/>
                  </a:lnTo>
                  <a:cubicBezTo>
                    <a:pt x="511" y="2689"/>
                    <a:pt x="580" y="2666"/>
                    <a:pt x="650" y="2666"/>
                  </a:cubicBezTo>
                  <a:cubicBezTo>
                    <a:pt x="696" y="2689"/>
                    <a:pt x="766" y="2712"/>
                    <a:pt x="812" y="2712"/>
                  </a:cubicBezTo>
                  <a:cubicBezTo>
                    <a:pt x="882" y="2735"/>
                    <a:pt x="951" y="2758"/>
                    <a:pt x="997" y="2758"/>
                  </a:cubicBezTo>
                  <a:cubicBezTo>
                    <a:pt x="1044" y="2758"/>
                    <a:pt x="1090" y="2758"/>
                    <a:pt x="1113" y="2735"/>
                  </a:cubicBezTo>
                  <a:cubicBezTo>
                    <a:pt x="1137" y="2735"/>
                    <a:pt x="1160" y="2712"/>
                    <a:pt x="1160" y="2689"/>
                  </a:cubicBezTo>
                  <a:cubicBezTo>
                    <a:pt x="1183" y="2689"/>
                    <a:pt x="1206" y="2666"/>
                    <a:pt x="1229" y="2666"/>
                  </a:cubicBezTo>
                  <a:cubicBezTo>
                    <a:pt x="1237" y="2658"/>
                    <a:pt x="1247" y="2655"/>
                    <a:pt x="1259" y="2655"/>
                  </a:cubicBezTo>
                  <a:cubicBezTo>
                    <a:pt x="1283" y="2655"/>
                    <a:pt x="1314" y="2666"/>
                    <a:pt x="1345" y="2666"/>
                  </a:cubicBezTo>
                  <a:lnTo>
                    <a:pt x="1391" y="2689"/>
                  </a:lnTo>
                  <a:cubicBezTo>
                    <a:pt x="1415" y="2695"/>
                    <a:pt x="1436" y="2697"/>
                    <a:pt x="1457" y="2697"/>
                  </a:cubicBezTo>
                  <a:cubicBezTo>
                    <a:pt x="1517" y="2697"/>
                    <a:pt x="1565" y="2671"/>
                    <a:pt x="1600" y="2619"/>
                  </a:cubicBezTo>
                  <a:cubicBezTo>
                    <a:pt x="1623" y="2596"/>
                    <a:pt x="1623" y="2550"/>
                    <a:pt x="1623" y="2503"/>
                  </a:cubicBezTo>
                  <a:lnTo>
                    <a:pt x="1484" y="47"/>
                  </a:lnTo>
                  <a:cubicBezTo>
                    <a:pt x="1484" y="24"/>
                    <a:pt x="1461" y="0"/>
                    <a:pt x="14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131;p58">
              <a:extLst>
                <a:ext uri="{FF2B5EF4-FFF2-40B4-BE49-F238E27FC236}">
                  <a16:creationId xmlns:a16="http://schemas.microsoft.com/office/drawing/2014/main" id="{F543F772-A999-5A11-A100-AC0834C5C9D3}"/>
                </a:ext>
              </a:extLst>
            </p:cNvPr>
            <p:cNvSpPr/>
            <p:nvPr/>
          </p:nvSpPr>
          <p:spPr>
            <a:xfrm>
              <a:off x="1987947" y="1941523"/>
              <a:ext cx="148922" cy="42505"/>
            </a:xfrm>
            <a:custGeom>
              <a:avLst/>
              <a:gdLst/>
              <a:ahLst/>
              <a:cxnLst/>
              <a:rect l="l" t="t" r="r" b="b"/>
              <a:pathLst>
                <a:path w="1791" h="512" extrusionOk="0">
                  <a:moveTo>
                    <a:pt x="932" y="0"/>
                  </a:moveTo>
                  <a:cubicBezTo>
                    <a:pt x="922" y="0"/>
                    <a:pt x="913" y="1"/>
                    <a:pt x="905" y="1"/>
                  </a:cubicBezTo>
                  <a:cubicBezTo>
                    <a:pt x="627" y="1"/>
                    <a:pt x="233" y="187"/>
                    <a:pt x="47" y="349"/>
                  </a:cubicBezTo>
                  <a:cubicBezTo>
                    <a:pt x="24" y="372"/>
                    <a:pt x="1" y="395"/>
                    <a:pt x="1" y="419"/>
                  </a:cubicBezTo>
                  <a:cubicBezTo>
                    <a:pt x="1" y="488"/>
                    <a:pt x="94" y="511"/>
                    <a:pt x="186" y="511"/>
                  </a:cubicBezTo>
                  <a:cubicBezTo>
                    <a:pt x="580" y="511"/>
                    <a:pt x="974" y="465"/>
                    <a:pt x="1345" y="372"/>
                  </a:cubicBezTo>
                  <a:cubicBezTo>
                    <a:pt x="1790" y="261"/>
                    <a:pt x="1167" y="0"/>
                    <a:pt x="9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4132;p58">
              <a:extLst>
                <a:ext uri="{FF2B5EF4-FFF2-40B4-BE49-F238E27FC236}">
                  <a16:creationId xmlns:a16="http://schemas.microsoft.com/office/drawing/2014/main" id="{B1354FD6-564A-8EF5-AB82-C1B8A62BF904}"/>
                </a:ext>
              </a:extLst>
            </p:cNvPr>
            <p:cNvSpPr/>
            <p:nvPr/>
          </p:nvSpPr>
          <p:spPr>
            <a:xfrm>
              <a:off x="2295935" y="1951070"/>
              <a:ext cx="148838" cy="42588"/>
            </a:xfrm>
            <a:custGeom>
              <a:avLst/>
              <a:gdLst/>
              <a:ahLst/>
              <a:cxnLst/>
              <a:rect l="l" t="t" r="r" b="b"/>
              <a:pathLst>
                <a:path w="1790" h="513" extrusionOk="0">
                  <a:moveTo>
                    <a:pt x="859" y="1"/>
                  </a:moveTo>
                  <a:cubicBezTo>
                    <a:pt x="624" y="1"/>
                    <a:pt x="0" y="262"/>
                    <a:pt x="445" y="373"/>
                  </a:cubicBezTo>
                  <a:cubicBezTo>
                    <a:pt x="816" y="466"/>
                    <a:pt x="1210" y="512"/>
                    <a:pt x="1604" y="512"/>
                  </a:cubicBezTo>
                  <a:cubicBezTo>
                    <a:pt x="1697" y="489"/>
                    <a:pt x="1789" y="489"/>
                    <a:pt x="1789" y="419"/>
                  </a:cubicBezTo>
                  <a:cubicBezTo>
                    <a:pt x="1789" y="396"/>
                    <a:pt x="1766" y="373"/>
                    <a:pt x="1743" y="350"/>
                  </a:cubicBezTo>
                  <a:cubicBezTo>
                    <a:pt x="1558" y="188"/>
                    <a:pt x="1164" y="2"/>
                    <a:pt x="886" y="2"/>
                  </a:cubicBezTo>
                  <a:cubicBezTo>
                    <a:pt x="877" y="1"/>
                    <a:pt x="868" y="1"/>
                    <a:pt x="8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4133;p58">
              <a:extLst>
                <a:ext uri="{FF2B5EF4-FFF2-40B4-BE49-F238E27FC236}">
                  <a16:creationId xmlns:a16="http://schemas.microsoft.com/office/drawing/2014/main" id="{02EB887A-5CCE-512A-B311-427B6FEF1766}"/>
                </a:ext>
              </a:extLst>
            </p:cNvPr>
            <p:cNvSpPr/>
            <p:nvPr/>
          </p:nvSpPr>
          <p:spPr>
            <a:xfrm>
              <a:off x="2147928" y="2243125"/>
              <a:ext cx="133040" cy="58361"/>
            </a:xfrm>
            <a:custGeom>
              <a:avLst/>
              <a:gdLst/>
              <a:ahLst/>
              <a:cxnLst/>
              <a:rect l="l" t="t" r="r" b="b"/>
              <a:pathLst>
                <a:path w="1600" h="703" extrusionOk="0">
                  <a:moveTo>
                    <a:pt x="894" y="0"/>
                  </a:moveTo>
                  <a:cubicBezTo>
                    <a:pt x="760" y="0"/>
                    <a:pt x="625" y="36"/>
                    <a:pt x="510" y="100"/>
                  </a:cubicBezTo>
                  <a:cubicBezTo>
                    <a:pt x="302" y="216"/>
                    <a:pt x="116" y="401"/>
                    <a:pt x="0" y="609"/>
                  </a:cubicBezTo>
                  <a:cubicBezTo>
                    <a:pt x="232" y="679"/>
                    <a:pt x="504" y="702"/>
                    <a:pt x="780" y="702"/>
                  </a:cubicBezTo>
                  <a:cubicBezTo>
                    <a:pt x="1055" y="702"/>
                    <a:pt x="1333" y="679"/>
                    <a:pt x="1576" y="656"/>
                  </a:cubicBezTo>
                  <a:cubicBezTo>
                    <a:pt x="1599" y="401"/>
                    <a:pt x="1437" y="169"/>
                    <a:pt x="1206" y="76"/>
                  </a:cubicBezTo>
                  <a:cubicBezTo>
                    <a:pt x="1112" y="24"/>
                    <a:pt x="1003" y="0"/>
                    <a:pt x="894" y="0"/>
                  </a:cubicBezTo>
                  <a:close/>
                </a:path>
              </a:pathLst>
            </a:custGeom>
            <a:solidFill>
              <a:srgbClr val="F3DB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4134;p58">
              <a:extLst>
                <a:ext uri="{FF2B5EF4-FFF2-40B4-BE49-F238E27FC236}">
                  <a16:creationId xmlns:a16="http://schemas.microsoft.com/office/drawing/2014/main" id="{D17B230B-B11E-2FAB-65DD-7BB40092D37A}"/>
                </a:ext>
              </a:extLst>
            </p:cNvPr>
            <p:cNvSpPr/>
            <p:nvPr/>
          </p:nvSpPr>
          <p:spPr>
            <a:xfrm>
              <a:off x="1743237" y="2280234"/>
              <a:ext cx="67518" cy="67410"/>
            </a:xfrm>
            <a:custGeom>
              <a:avLst/>
              <a:gdLst/>
              <a:ahLst/>
              <a:cxnLst/>
              <a:rect l="l" t="t" r="r" b="b"/>
              <a:pathLst>
                <a:path w="812" h="812" extrusionOk="0">
                  <a:moveTo>
                    <a:pt x="418" y="0"/>
                  </a:moveTo>
                  <a:cubicBezTo>
                    <a:pt x="186" y="0"/>
                    <a:pt x="1" y="162"/>
                    <a:pt x="1" y="394"/>
                  </a:cubicBezTo>
                  <a:cubicBezTo>
                    <a:pt x="1" y="626"/>
                    <a:pt x="186" y="811"/>
                    <a:pt x="418" y="811"/>
                  </a:cubicBezTo>
                  <a:cubicBezTo>
                    <a:pt x="650" y="811"/>
                    <a:pt x="812" y="626"/>
                    <a:pt x="812" y="394"/>
                  </a:cubicBezTo>
                  <a:cubicBezTo>
                    <a:pt x="812" y="186"/>
                    <a:pt x="650" y="0"/>
                    <a:pt x="418" y="0"/>
                  </a:cubicBezTo>
                  <a:close/>
                </a:path>
              </a:pathLst>
            </a:custGeom>
            <a:solidFill>
              <a:srgbClr val="F3DB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4135;p58">
              <a:extLst>
                <a:ext uri="{FF2B5EF4-FFF2-40B4-BE49-F238E27FC236}">
                  <a16:creationId xmlns:a16="http://schemas.microsoft.com/office/drawing/2014/main" id="{C2EA1E99-7955-B81D-D886-B0D361D48FF4}"/>
                </a:ext>
              </a:extLst>
            </p:cNvPr>
            <p:cNvSpPr/>
            <p:nvPr/>
          </p:nvSpPr>
          <p:spPr>
            <a:xfrm>
              <a:off x="3146144" y="1478368"/>
              <a:ext cx="585875" cy="763761"/>
            </a:xfrm>
            <a:custGeom>
              <a:avLst/>
              <a:gdLst/>
              <a:ahLst/>
              <a:cxnLst/>
              <a:rect l="l" t="t" r="r" b="b"/>
              <a:pathLst>
                <a:path w="7046" h="9200" extrusionOk="0">
                  <a:moveTo>
                    <a:pt x="1211" y="1"/>
                  </a:moveTo>
                  <a:cubicBezTo>
                    <a:pt x="797" y="1"/>
                    <a:pt x="436" y="196"/>
                    <a:pt x="278" y="737"/>
                  </a:cubicBezTo>
                  <a:cubicBezTo>
                    <a:pt x="0" y="1664"/>
                    <a:pt x="440" y="2707"/>
                    <a:pt x="834" y="3541"/>
                  </a:cubicBezTo>
                  <a:cubicBezTo>
                    <a:pt x="1275" y="4514"/>
                    <a:pt x="1877" y="5488"/>
                    <a:pt x="2434" y="6415"/>
                  </a:cubicBezTo>
                  <a:cubicBezTo>
                    <a:pt x="2781" y="6971"/>
                    <a:pt x="3129" y="7550"/>
                    <a:pt x="3546" y="8060"/>
                  </a:cubicBezTo>
                  <a:cubicBezTo>
                    <a:pt x="3917" y="8501"/>
                    <a:pt x="4450" y="9149"/>
                    <a:pt x="5076" y="9196"/>
                  </a:cubicBezTo>
                  <a:cubicBezTo>
                    <a:pt x="5102" y="9198"/>
                    <a:pt x="5128" y="9200"/>
                    <a:pt x="5154" y="9200"/>
                  </a:cubicBezTo>
                  <a:cubicBezTo>
                    <a:pt x="5586" y="9200"/>
                    <a:pt x="5967" y="8848"/>
                    <a:pt x="6142" y="8454"/>
                  </a:cubicBezTo>
                  <a:cubicBezTo>
                    <a:pt x="7045" y="6484"/>
                    <a:pt x="5655" y="4005"/>
                    <a:pt x="4519" y="2429"/>
                  </a:cubicBezTo>
                  <a:cubicBezTo>
                    <a:pt x="3917" y="1571"/>
                    <a:pt x="3129" y="760"/>
                    <a:pt x="2179" y="273"/>
                  </a:cubicBezTo>
                  <a:cubicBezTo>
                    <a:pt x="1869" y="113"/>
                    <a:pt x="1524" y="1"/>
                    <a:pt x="1211" y="1"/>
                  </a:cubicBezTo>
                  <a:close/>
                </a:path>
              </a:pathLst>
            </a:custGeom>
            <a:solidFill>
              <a:srgbClr val="4768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4136;p58">
              <a:extLst>
                <a:ext uri="{FF2B5EF4-FFF2-40B4-BE49-F238E27FC236}">
                  <a16:creationId xmlns:a16="http://schemas.microsoft.com/office/drawing/2014/main" id="{B677A67B-CA0A-BECD-5355-C98AF284B477}"/>
                </a:ext>
              </a:extLst>
            </p:cNvPr>
            <p:cNvSpPr/>
            <p:nvPr/>
          </p:nvSpPr>
          <p:spPr>
            <a:xfrm>
              <a:off x="2573822" y="1606796"/>
              <a:ext cx="959717" cy="879404"/>
            </a:xfrm>
            <a:custGeom>
              <a:avLst/>
              <a:gdLst/>
              <a:ahLst/>
              <a:cxnLst/>
              <a:rect l="l" t="t" r="r" b="b"/>
              <a:pathLst>
                <a:path w="11542" h="10593" extrusionOk="0">
                  <a:moveTo>
                    <a:pt x="7347" y="1"/>
                  </a:moveTo>
                  <a:cubicBezTo>
                    <a:pt x="7347" y="1"/>
                    <a:pt x="5609" y="2249"/>
                    <a:pt x="4009" y="3964"/>
                  </a:cubicBezTo>
                  <a:cubicBezTo>
                    <a:pt x="2691" y="5348"/>
                    <a:pt x="999" y="6898"/>
                    <a:pt x="332" y="6898"/>
                  </a:cubicBezTo>
                  <a:cubicBezTo>
                    <a:pt x="296" y="6898"/>
                    <a:pt x="262" y="6894"/>
                    <a:pt x="232" y="6884"/>
                  </a:cubicBezTo>
                  <a:cubicBezTo>
                    <a:pt x="232" y="6884"/>
                    <a:pt x="231" y="6884"/>
                    <a:pt x="231" y="6884"/>
                  </a:cubicBezTo>
                  <a:cubicBezTo>
                    <a:pt x="161" y="6884"/>
                    <a:pt x="0" y="9920"/>
                    <a:pt x="0" y="9920"/>
                  </a:cubicBezTo>
                  <a:lnTo>
                    <a:pt x="2967" y="10592"/>
                  </a:lnTo>
                  <a:cubicBezTo>
                    <a:pt x="3801" y="10013"/>
                    <a:pt x="4936" y="9271"/>
                    <a:pt x="5794" y="8761"/>
                  </a:cubicBezTo>
                  <a:cubicBezTo>
                    <a:pt x="7347" y="7811"/>
                    <a:pt x="11541" y="7185"/>
                    <a:pt x="11541" y="7185"/>
                  </a:cubicBezTo>
                  <a:cubicBezTo>
                    <a:pt x="11541" y="7185"/>
                    <a:pt x="10591" y="6351"/>
                    <a:pt x="9177" y="4219"/>
                  </a:cubicBezTo>
                  <a:cubicBezTo>
                    <a:pt x="7764" y="2110"/>
                    <a:pt x="7347" y="1"/>
                    <a:pt x="73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4137;p58">
              <a:extLst>
                <a:ext uri="{FF2B5EF4-FFF2-40B4-BE49-F238E27FC236}">
                  <a16:creationId xmlns:a16="http://schemas.microsoft.com/office/drawing/2014/main" id="{1E81ED5D-1DAA-D892-DD26-C9ACFB3D3350}"/>
                </a:ext>
              </a:extLst>
            </p:cNvPr>
            <p:cNvSpPr/>
            <p:nvPr/>
          </p:nvSpPr>
          <p:spPr>
            <a:xfrm>
              <a:off x="2408104" y="2176296"/>
              <a:ext cx="412424" cy="381382"/>
            </a:xfrm>
            <a:custGeom>
              <a:avLst/>
              <a:gdLst/>
              <a:ahLst/>
              <a:cxnLst/>
              <a:rect l="l" t="t" r="r" b="b"/>
              <a:pathLst>
                <a:path w="4960" h="4594" extrusionOk="0">
                  <a:moveTo>
                    <a:pt x="2225" y="1"/>
                  </a:moveTo>
                  <a:cubicBezTo>
                    <a:pt x="2132" y="70"/>
                    <a:pt x="2063" y="94"/>
                    <a:pt x="2063" y="94"/>
                  </a:cubicBezTo>
                  <a:cubicBezTo>
                    <a:pt x="1136" y="534"/>
                    <a:pt x="0" y="1924"/>
                    <a:pt x="1066" y="3477"/>
                  </a:cubicBezTo>
                  <a:cubicBezTo>
                    <a:pt x="1689" y="4412"/>
                    <a:pt x="2581" y="4594"/>
                    <a:pt x="3180" y="4594"/>
                  </a:cubicBezTo>
                  <a:cubicBezTo>
                    <a:pt x="3561" y="4594"/>
                    <a:pt x="3824" y="4520"/>
                    <a:pt x="3824" y="4520"/>
                  </a:cubicBezTo>
                  <a:cubicBezTo>
                    <a:pt x="3824" y="4520"/>
                    <a:pt x="4287" y="4172"/>
                    <a:pt x="4960" y="3732"/>
                  </a:cubicBezTo>
                  <a:cubicBezTo>
                    <a:pt x="4172" y="3384"/>
                    <a:pt x="3453" y="2898"/>
                    <a:pt x="2920" y="2226"/>
                  </a:cubicBezTo>
                  <a:cubicBezTo>
                    <a:pt x="2433" y="1600"/>
                    <a:pt x="2155" y="812"/>
                    <a:pt x="22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4138;p58">
              <a:extLst>
                <a:ext uri="{FF2B5EF4-FFF2-40B4-BE49-F238E27FC236}">
                  <a16:creationId xmlns:a16="http://schemas.microsoft.com/office/drawing/2014/main" id="{96AFE2BA-460A-179D-8F9B-AB47BBEF3DF8}"/>
                </a:ext>
              </a:extLst>
            </p:cNvPr>
            <p:cNvSpPr/>
            <p:nvPr/>
          </p:nvSpPr>
          <p:spPr>
            <a:xfrm>
              <a:off x="3146144" y="1478368"/>
              <a:ext cx="585875" cy="763761"/>
            </a:xfrm>
            <a:custGeom>
              <a:avLst/>
              <a:gdLst/>
              <a:ahLst/>
              <a:cxnLst/>
              <a:rect l="l" t="t" r="r" b="b"/>
              <a:pathLst>
                <a:path w="7046" h="9200" extrusionOk="0">
                  <a:moveTo>
                    <a:pt x="1206" y="1"/>
                  </a:moveTo>
                  <a:cubicBezTo>
                    <a:pt x="797" y="1"/>
                    <a:pt x="436" y="196"/>
                    <a:pt x="278" y="737"/>
                  </a:cubicBezTo>
                  <a:cubicBezTo>
                    <a:pt x="0" y="1664"/>
                    <a:pt x="417" y="2707"/>
                    <a:pt x="811" y="3541"/>
                  </a:cubicBezTo>
                  <a:cubicBezTo>
                    <a:pt x="904" y="3750"/>
                    <a:pt x="1020" y="3935"/>
                    <a:pt x="1113" y="4144"/>
                  </a:cubicBezTo>
                  <a:cubicBezTo>
                    <a:pt x="1113" y="4144"/>
                    <a:pt x="2410" y="4306"/>
                    <a:pt x="2851" y="5047"/>
                  </a:cubicBezTo>
                  <a:cubicBezTo>
                    <a:pt x="2967" y="5210"/>
                    <a:pt x="2758" y="6901"/>
                    <a:pt x="2758" y="6901"/>
                  </a:cubicBezTo>
                  <a:cubicBezTo>
                    <a:pt x="2990" y="7295"/>
                    <a:pt x="3245" y="7689"/>
                    <a:pt x="3546" y="8060"/>
                  </a:cubicBezTo>
                  <a:cubicBezTo>
                    <a:pt x="3917" y="8501"/>
                    <a:pt x="4450" y="9149"/>
                    <a:pt x="5076" y="9196"/>
                  </a:cubicBezTo>
                  <a:cubicBezTo>
                    <a:pt x="5102" y="9198"/>
                    <a:pt x="5128" y="9200"/>
                    <a:pt x="5154" y="9200"/>
                  </a:cubicBezTo>
                  <a:cubicBezTo>
                    <a:pt x="5586" y="9200"/>
                    <a:pt x="5967" y="8848"/>
                    <a:pt x="6142" y="8454"/>
                  </a:cubicBezTo>
                  <a:cubicBezTo>
                    <a:pt x="7045" y="6484"/>
                    <a:pt x="5655" y="4005"/>
                    <a:pt x="4519" y="2429"/>
                  </a:cubicBezTo>
                  <a:cubicBezTo>
                    <a:pt x="3894" y="1571"/>
                    <a:pt x="3106" y="760"/>
                    <a:pt x="2155" y="273"/>
                  </a:cubicBezTo>
                  <a:cubicBezTo>
                    <a:pt x="1856" y="113"/>
                    <a:pt x="1517" y="1"/>
                    <a:pt x="12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4139;p58">
              <a:extLst>
                <a:ext uri="{FF2B5EF4-FFF2-40B4-BE49-F238E27FC236}">
                  <a16:creationId xmlns:a16="http://schemas.microsoft.com/office/drawing/2014/main" id="{9005C384-EDEF-34B0-C1ED-B964F0F01ABF}"/>
                </a:ext>
              </a:extLst>
            </p:cNvPr>
            <p:cNvSpPr/>
            <p:nvPr/>
          </p:nvSpPr>
          <p:spPr>
            <a:xfrm>
              <a:off x="3238606" y="1759714"/>
              <a:ext cx="264084" cy="291640"/>
            </a:xfrm>
            <a:custGeom>
              <a:avLst/>
              <a:gdLst/>
              <a:ahLst/>
              <a:cxnLst/>
              <a:rect l="l" t="t" r="r" b="b"/>
              <a:pathLst>
                <a:path w="3176" h="3513" extrusionOk="0">
                  <a:moveTo>
                    <a:pt x="2147" y="1"/>
                  </a:moveTo>
                  <a:cubicBezTo>
                    <a:pt x="2081" y="1"/>
                    <a:pt x="2013" y="12"/>
                    <a:pt x="1947" y="36"/>
                  </a:cubicBezTo>
                  <a:lnTo>
                    <a:pt x="1" y="755"/>
                  </a:lnTo>
                  <a:cubicBezTo>
                    <a:pt x="418" y="1519"/>
                    <a:pt x="881" y="2284"/>
                    <a:pt x="1322" y="3026"/>
                  </a:cubicBezTo>
                  <a:cubicBezTo>
                    <a:pt x="1437" y="3188"/>
                    <a:pt x="1530" y="3350"/>
                    <a:pt x="1646" y="3512"/>
                  </a:cubicBezTo>
                  <a:lnTo>
                    <a:pt x="3037" y="1543"/>
                  </a:lnTo>
                  <a:cubicBezTo>
                    <a:pt x="3176" y="1334"/>
                    <a:pt x="3176" y="1056"/>
                    <a:pt x="3037" y="870"/>
                  </a:cubicBezTo>
                  <a:lnTo>
                    <a:pt x="2643" y="268"/>
                  </a:lnTo>
                  <a:cubicBezTo>
                    <a:pt x="2522" y="96"/>
                    <a:pt x="2338" y="1"/>
                    <a:pt x="21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4140;p58">
              <a:extLst>
                <a:ext uri="{FF2B5EF4-FFF2-40B4-BE49-F238E27FC236}">
                  <a16:creationId xmlns:a16="http://schemas.microsoft.com/office/drawing/2014/main" id="{2071133E-940F-7360-D3D4-CE74B72F6763}"/>
                </a:ext>
              </a:extLst>
            </p:cNvPr>
            <p:cNvSpPr/>
            <p:nvPr/>
          </p:nvSpPr>
          <p:spPr>
            <a:xfrm>
              <a:off x="3402412" y="1742032"/>
              <a:ext cx="119570" cy="140051"/>
            </a:xfrm>
            <a:custGeom>
              <a:avLst/>
              <a:gdLst/>
              <a:ahLst/>
              <a:cxnLst/>
              <a:rect l="l" t="t" r="r" b="b"/>
              <a:pathLst>
                <a:path w="1438" h="1687" extrusionOk="0">
                  <a:moveTo>
                    <a:pt x="224" y="0"/>
                  </a:moveTo>
                  <a:cubicBezTo>
                    <a:pt x="215" y="0"/>
                    <a:pt x="209" y="6"/>
                    <a:pt x="209" y="17"/>
                  </a:cubicBezTo>
                  <a:cubicBezTo>
                    <a:pt x="70" y="133"/>
                    <a:pt x="0" y="342"/>
                    <a:pt x="24" y="574"/>
                  </a:cubicBezTo>
                  <a:cubicBezTo>
                    <a:pt x="70" y="991"/>
                    <a:pt x="348" y="1362"/>
                    <a:pt x="765" y="1570"/>
                  </a:cubicBezTo>
                  <a:cubicBezTo>
                    <a:pt x="881" y="1616"/>
                    <a:pt x="1043" y="1686"/>
                    <a:pt x="1206" y="1686"/>
                  </a:cubicBezTo>
                  <a:cubicBezTo>
                    <a:pt x="1275" y="1686"/>
                    <a:pt x="1345" y="1663"/>
                    <a:pt x="1391" y="1640"/>
                  </a:cubicBezTo>
                  <a:cubicBezTo>
                    <a:pt x="1414" y="1640"/>
                    <a:pt x="1437" y="1616"/>
                    <a:pt x="1414" y="1593"/>
                  </a:cubicBezTo>
                  <a:cubicBezTo>
                    <a:pt x="1414" y="1570"/>
                    <a:pt x="1391" y="1570"/>
                    <a:pt x="1368" y="1570"/>
                  </a:cubicBezTo>
                  <a:cubicBezTo>
                    <a:pt x="1313" y="1590"/>
                    <a:pt x="1255" y="1599"/>
                    <a:pt x="1196" y="1599"/>
                  </a:cubicBezTo>
                  <a:cubicBezTo>
                    <a:pt x="1055" y="1599"/>
                    <a:pt x="910" y="1550"/>
                    <a:pt x="812" y="1501"/>
                  </a:cubicBezTo>
                  <a:cubicBezTo>
                    <a:pt x="394" y="1292"/>
                    <a:pt x="139" y="944"/>
                    <a:pt x="93" y="574"/>
                  </a:cubicBezTo>
                  <a:cubicBezTo>
                    <a:pt x="70" y="365"/>
                    <a:pt x="139" y="180"/>
                    <a:pt x="255" y="64"/>
                  </a:cubicBezTo>
                  <a:cubicBezTo>
                    <a:pt x="255" y="64"/>
                    <a:pt x="255" y="41"/>
                    <a:pt x="255" y="17"/>
                  </a:cubicBezTo>
                  <a:cubicBezTo>
                    <a:pt x="244" y="6"/>
                    <a:pt x="232" y="0"/>
                    <a:pt x="2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4141;p58">
              <a:extLst>
                <a:ext uri="{FF2B5EF4-FFF2-40B4-BE49-F238E27FC236}">
                  <a16:creationId xmlns:a16="http://schemas.microsoft.com/office/drawing/2014/main" id="{11C4E7B8-6CF3-8C32-54CE-455A67AF72CB}"/>
                </a:ext>
              </a:extLst>
            </p:cNvPr>
            <p:cNvSpPr/>
            <p:nvPr/>
          </p:nvSpPr>
          <p:spPr>
            <a:xfrm>
              <a:off x="2390726" y="2634221"/>
              <a:ext cx="96454" cy="96300"/>
            </a:xfrm>
            <a:custGeom>
              <a:avLst/>
              <a:gdLst/>
              <a:ahLst/>
              <a:cxnLst/>
              <a:rect l="l" t="t" r="r" b="b"/>
              <a:pathLst>
                <a:path w="1160" h="1160" extrusionOk="0">
                  <a:moveTo>
                    <a:pt x="580" y="0"/>
                  </a:moveTo>
                  <a:cubicBezTo>
                    <a:pt x="255" y="0"/>
                    <a:pt x="0" y="255"/>
                    <a:pt x="0" y="580"/>
                  </a:cubicBezTo>
                  <a:cubicBezTo>
                    <a:pt x="0" y="904"/>
                    <a:pt x="255" y="1159"/>
                    <a:pt x="580" y="1159"/>
                  </a:cubicBezTo>
                  <a:cubicBezTo>
                    <a:pt x="904" y="1159"/>
                    <a:pt x="1159" y="904"/>
                    <a:pt x="1159" y="580"/>
                  </a:cubicBezTo>
                  <a:cubicBezTo>
                    <a:pt x="1159" y="255"/>
                    <a:pt x="904" y="0"/>
                    <a:pt x="58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4142;p58">
              <a:extLst>
                <a:ext uri="{FF2B5EF4-FFF2-40B4-BE49-F238E27FC236}">
                  <a16:creationId xmlns:a16="http://schemas.microsoft.com/office/drawing/2014/main" id="{14E949A7-9E11-FD09-C33C-D98AEA1AAF5D}"/>
                </a:ext>
              </a:extLst>
            </p:cNvPr>
            <p:cNvSpPr/>
            <p:nvPr/>
          </p:nvSpPr>
          <p:spPr>
            <a:xfrm flipH="1">
              <a:off x="1144046" y="3325011"/>
              <a:ext cx="299877" cy="331967"/>
            </a:xfrm>
            <a:custGeom>
              <a:avLst/>
              <a:gdLst/>
              <a:ahLst/>
              <a:cxnLst/>
              <a:rect l="l" t="t" r="r" b="b"/>
              <a:pathLst>
                <a:path w="5841" h="6467" extrusionOk="0">
                  <a:moveTo>
                    <a:pt x="2781" y="1"/>
                  </a:moveTo>
                  <a:lnTo>
                    <a:pt x="2503" y="2897"/>
                  </a:lnTo>
                  <a:lnTo>
                    <a:pt x="0" y="3384"/>
                  </a:lnTo>
                  <a:lnTo>
                    <a:pt x="2016" y="3987"/>
                  </a:lnTo>
                  <a:lnTo>
                    <a:pt x="1599" y="6466"/>
                  </a:lnTo>
                  <a:lnTo>
                    <a:pt x="2943" y="4172"/>
                  </a:lnTo>
                  <a:lnTo>
                    <a:pt x="4450" y="6304"/>
                  </a:lnTo>
                  <a:lnTo>
                    <a:pt x="3731" y="3871"/>
                  </a:lnTo>
                  <a:lnTo>
                    <a:pt x="5840" y="2828"/>
                  </a:lnTo>
                  <a:lnTo>
                    <a:pt x="3384" y="2897"/>
                  </a:lnTo>
                  <a:lnTo>
                    <a:pt x="278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4143;p58">
              <a:extLst>
                <a:ext uri="{FF2B5EF4-FFF2-40B4-BE49-F238E27FC236}">
                  <a16:creationId xmlns:a16="http://schemas.microsoft.com/office/drawing/2014/main" id="{D56A48A4-512C-3EEF-C157-3410DF91D896}"/>
                </a:ext>
              </a:extLst>
            </p:cNvPr>
            <p:cNvSpPr/>
            <p:nvPr/>
          </p:nvSpPr>
          <p:spPr>
            <a:xfrm>
              <a:off x="2604562" y="3148034"/>
              <a:ext cx="9211" cy="213215"/>
            </a:xfrm>
            <a:custGeom>
              <a:avLst/>
              <a:gdLst/>
              <a:ahLst/>
              <a:cxnLst/>
              <a:rect l="l" t="t" r="r" b="b"/>
              <a:pathLst>
                <a:path w="47" h="1088" extrusionOk="0">
                  <a:moveTo>
                    <a:pt x="19" y="0"/>
                  </a:moveTo>
                  <a:cubicBezTo>
                    <a:pt x="10" y="0"/>
                    <a:pt x="0" y="10"/>
                    <a:pt x="0" y="19"/>
                  </a:cubicBezTo>
                  <a:lnTo>
                    <a:pt x="0" y="1060"/>
                  </a:lnTo>
                  <a:cubicBezTo>
                    <a:pt x="0" y="1078"/>
                    <a:pt x="10" y="1087"/>
                    <a:pt x="19" y="1087"/>
                  </a:cubicBezTo>
                  <a:cubicBezTo>
                    <a:pt x="37" y="1087"/>
                    <a:pt x="47" y="1078"/>
                    <a:pt x="47" y="1060"/>
                  </a:cubicBezTo>
                  <a:lnTo>
                    <a:pt x="47" y="19"/>
                  </a:lnTo>
                  <a:cubicBezTo>
                    <a:pt x="47" y="10"/>
                    <a:pt x="37" y="0"/>
                    <a:pt x="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4144;p58">
              <a:extLst>
                <a:ext uri="{FF2B5EF4-FFF2-40B4-BE49-F238E27FC236}">
                  <a16:creationId xmlns:a16="http://schemas.microsoft.com/office/drawing/2014/main" id="{66F29078-7FE5-8428-B90C-662BA822692E}"/>
                </a:ext>
              </a:extLst>
            </p:cNvPr>
            <p:cNvSpPr/>
            <p:nvPr/>
          </p:nvSpPr>
          <p:spPr>
            <a:xfrm>
              <a:off x="2502464" y="3249936"/>
              <a:ext cx="213215" cy="9407"/>
            </a:xfrm>
            <a:custGeom>
              <a:avLst/>
              <a:gdLst/>
              <a:ahLst/>
              <a:cxnLst/>
              <a:rect l="l" t="t" r="r" b="b"/>
              <a:pathLst>
                <a:path w="1088" h="48" extrusionOk="0">
                  <a:moveTo>
                    <a:pt x="20" y="1"/>
                  </a:moveTo>
                  <a:cubicBezTo>
                    <a:pt x="10" y="1"/>
                    <a:pt x="1" y="10"/>
                    <a:pt x="1" y="19"/>
                  </a:cubicBezTo>
                  <a:cubicBezTo>
                    <a:pt x="1" y="38"/>
                    <a:pt x="10" y="47"/>
                    <a:pt x="20" y="47"/>
                  </a:cubicBezTo>
                  <a:lnTo>
                    <a:pt x="1060" y="47"/>
                  </a:lnTo>
                  <a:cubicBezTo>
                    <a:pt x="1079" y="47"/>
                    <a:pt x="1088" y="38"/>
                    <a:pt x="1088" y="19"/>
                  </a:cubicBezTo>
                  <a:cubicBezTo>
                    <a:pt x="1088" y="10"/>
                    <a:pt x="1079" y="1"/>
                    <a:pt x="106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4145;p58">
              <a:extLst>
                <a:ext uri="{FF2B5EF4-FFF2-40B4-BE49-F238E27FC236}">
                  <a16:creationId xmlns:a16="http://schemas.microsoft.com/office/drawing/2014/main" id="{DAC405B9-87E2-662E-933C-620EFA2E154E}"/>
                </a:ext>
              </a:extLst>
            </p:cNvPr>
            <p:cNvSpPr/>
            <p:nvPr/>
          </p:nvSpPr>
          <p:spPr>
            <a:xfrm>
              <a:off x="2558902" y="3199377"/>
              <a:ext cx="96809" cy="108959"/>
            </a:xfrm>
            <a:custGeom>
              <a:avLst/>
              <a:gdLst/>
              <a:ahLst/>
              <a:cxnLst/>
              <a:rect l="l" t="t" r="r" b="b"/>
              <a:pathLst>
                <a:path w="494" h="556" extrusionOk="0">
                  <a:moveTo>
                    <a:pt x="29" y="1"/>
                  </a:moveTo>
                  <a:cubicBezTo>
                    <a:pt x="22" y="1"/>
                    <a:pt x="15" y="3"/>
                    <a:pt x="10" y="8"/>
                  </a:cubicBezTo>
                  <a:cubicBezTo>
                    <a:pt x="1" y="17"/>
                    <a:pt x="1" y="36"/>
                    <a:pt x="10" y="45"/>
                  </a:cubicBezTo>
                  <a:lnTo>
                    <a:pt x="447" y="547"/>
                  </a:lnTo>
                  <a:cubicBezTo>
                    <a:pt x="447" y="556"/>
                    <a:pt x="456" y="556"/>
                    <a:pt x="465" y="556"/>
                  </a:cubicBezTo>
                  <a:cubicBezTo>
                    <a:pt x="465" y="556"/>
                    <a:pt x="475" y="556"/>
                    <a:pt x="475" y="547"/>
                  </a:cubicBezTo>
                  <a:cubicBezTo>
                    <a:pt x="493" y="537"/>
                    <a:pt x="493" y="528"/>
                    <a:pt x="484" y="519"/>
                  </a:cubicBezTo>
                  <a:lnTo>
                    <a:pt x="47" y="8"/>
                  </a:lnTo>
                  <a:cubicBezTo>
                    <a:pt x="43" y="3"/>
                    <a:pt x="36" y="1"/>
                    <a:pt x="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4146;p58">
              <a:extLst>
                <a:ext uri="{FF2B5EF4-FFF2-40B4-BE49-F238E27FC236}">
                  <a16:creationId xmlns:a16="http://schemas.microsoft.com/office/drawing/2014/main" id="{78CAFC07-C480-1C4D-69A0-F051D045E0CB}"/>
                </a:ext>
              </a:extLst>
            </p:cNvPr>
            <p:cNvSpPr/>
            <p:nvPr/>
          </p:nvSpPr>
          <p:spPr>
            <a:xfrm>
              <a:off x="2555374" y="3201533"/>
              <a:ext cx="102100" cy="105040"/>
            </a:xfrm>
            <a:custGeom>
              <a:avLst/>
              <a:gdLst/>
              <a:ahLst/>
              <a:cxnLst/>
              <a:rect l="l" t="t" r="r" b="b"/>
              <a:pathLst>
                <a:path w="521" h="536" extrusionOk="0">
                  <a:moveTo>
                    <a:pt x="496" y="0"/>
                  </a:moveTo>
                  <a:cubicBezTo>
                    <a:pt x="488" y="0"/>
                    <a:pt x="480" y="5"/>
                    <a:pt x="474" y="15"/>
                  </a:cubicBezTo>
                  <a:lnTo>
                    <a:pt x="10" y="489"/>
                  </a:lnTo>
                  <a:cubicBezTo>
                    <a:pt x="0" y="499"/>
                    <a:pt x="10" y="517"/>
                    <a:pt x="19" y="526"/>
                  </a:cubicBezTo>
                  <a:cubicBezTo>
                    <a:pt x="19" y="536"/>
                    <a:pt x="28" y="536"/>
                    <a:pt x="28" y="536"/>
                  </a:cubicBezTo>
                  <a:cubicBezTo>
                    <a:pt x="38" y="536"/>
                    <a:pt x="47" y="536"/>
                    <a:pt x="47" y="526"/>
                  </a:cubicBezTo>
                  <a:lnTo>
                    <a:pt x="511" y="43"/>
                  </a:lnTo>
                  <a:cubicBezTo>
                    <a:pt x="521" y="34"/>
                    <a:pt x="521" y="15"/>
                    <a:pt x="511" y="6"/>
                  </a:cubicBezTo>
                  <a:cubicBezTo>
                    <a:pt x="508" y="2"/>
                    <a:pt x="502" y="0"/>
                    <a:pt x="4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4147;p58">
              <a:extLst>
                <a:ext uri="{FF2B5EF4-FFF2-40B4-BE49-F238E27FC236}">
                  <a16:creationId xmlns:a16="http://schemas.microsoft.com/office/drawing/2014/main" id="{4C31A204-4822-D0D2-A36F-76297B7685E5}"/>
                </a:ext>
              </a:extLst>
            </p:cNvPr>
            <p:cNvSpPr/>
            <p:nvPr/>
          </p:nvSpPr>
          <p:spPr>
            <a:xfrm>
              <a:off x="1447212" y="2668859"/>
              <a:ext cx="9211" cy="213215"/>
            </a:xfrm>
            <a:custGeom>
              <a:avLst/>
              <a:gdLst/>
              <a:ahLst/>
              <a:cxnLst/>
              <a:rect l="l" t="t" r="r" b="b"/>
              <a:pathLst>
                <a:path w="47" h="1088" extrusionOk="0">
                  <a:moveTo>
                    <a:pt x="19" y="0"/>
                  </a:moveTo>
                  <a:cubicBezTo>
                    <a:pt x="10" y="0"/>
                    <a:pt x="0" y="10"/>
                    <a:pt x="0" y="19"/>
                  </a:cubicBezTo>
                  <a:lnTo>
                    <a:pt x="0" y="1060"/>
                  </a:lnTo>
                  <a:cubicBezTo>
                    <a:pt x="0" y="1078"/>
                    <a:pt x="10" y="1087"/>
                    <a:pt x="19" y="1087"/>
                  </a:cubicBezTo>
                  <a:cubicBezTo>
                    <a:pt x="37" y="1087"/>
                    <a:pt x="47" y="1078"/>
                    <a:pt x="47" y="1060"/>
                  </a:cubicBezTo>
                  <a:lnTo>
                    <a:pt x="47" y="19"/>
                  </a:lnTo>
                  <a:cubicBezTo>
                    <a:pt x="47" y="10"/>
                    <a:pt x="37" y="0"/>
                    <a:pt x="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4148;p58">
              <a:extLst>
                <a:ext uri="{FF2B5EF4-FFF2-40B4-BE49-F238E27FC236}">
                  <a16:creationId xmlns:a16="http://schemas.microsoft.com/office/drawing/2014/main" id="{86E8D186-01EE-4948-2DD5-6129E24F4DED}"/>
                </a:ext>
              </a:extLst>
            </p:cNvPr>
            <p:cNvSpPr/>
            <p:nvPr/>
          </p:nvSpPr>
          <p:spPr>
            <a:xfrm>
              <a:off x="1345114" y="2770761"/>
              <a:ext cx="213215" cy="9407"/>
            </a:xfrm>
            <a:custGeom>
              <a:avLst/>
              <a:gdLst/>
              <a:ahLst/>
              <a:cxnLst/>
              <a:rect l="l" t="t" r="r" b="b"/>
              <a:pathLst>
                <a:path w="1088" h="48" extrusionOk="0">
                  <a:moveTo>
                    <a:pt x="20" y="1"/>
                  </a:moveTo>
                  <a:cubicBezTo>
                    <a:pt x="10" y="1"/>
                    <a:pt x="1" y="10"/>
                    <a:pt x="1" y="19"/>
                  </a:cubicBezTo>
                  <a:cubicBezTo>
                    <a:pt x="1" y="38"/>
                    <a:pt x="10" y="47"/>
                    <a:pt x="20" y="47"/>
                  </a:cubicBezTo>
                  <a:lnTo>
                    <a:pt x="1060" y="47"/>
                  </a:lnTo>
                  <a:cubicBezTo>
                    <a:pt x="1079" y="47"/>
                    <a:pt x="1088" y="38"/>
                    <a:pt x="1088" y="19"/>
                  </a:cubicBezTo>
                  <a:cubicBezTo>
                    <a:pt x="1088" y="10"/>
                    <a:pt x="1079" y="1"/>
                    <a:pt x="106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4149;p58">
              <a:extLst>
                <a:ext uri="{FF2B5EF4-FFF2-40B4-BE49-F238E27FC236}">
                  <a16:creationId xmlns:a16="http://schemas.microsoft.com/office/drawing/2014/main" id="{D4B1899A-C6E4-15E5-EBC4-D2251CA7613C}"/>
                </a:ext>
              </a:extLst>
            </p:cNvPr>
            <p:cNvSpPr/>
            <p:nvPr/>
          </p:nvSpPr>
          <p:spPr>
            <a:xfrm>
              <a:off x="1401552" y="2720202"/>
              <a:ext cx="96809" cy="108959"/>
            </a:xfrm>
            <a:custGeom>
              <a:avLst/>
              <a:gdLst/>
              <a:ahLst/>
              <a:cxnLst/>
              <a:rect l="l" t="t" r="r" b="b"/>
              <a:pathLst>
                <a:path w="494" h="556" extrusionOk="0">
                  <a:moveTo>
                    <a:pt x="29" y="1"/>
                  </a:moveTo>
                  <a:cubicBezTo>
                    <a:pt x="22" y="1"/>
                    <a:pt x="15" y="3"/>
                    <a:pt x="10" y="8"/>
                  </a:cubicBezTo>
                  <a:cubicBezTo>
                    <a:pt x="1" y="17"/>
                    <a:pt x="1" y="36"/>
                    <a:pt x="10" y="45"/>
                  </a:cubicBezTo>
                  <a:lnTo>
                    <a:pt x="447" y="547"/>
                  </a:lnTo>
                  <a:cubicBezTo>
                    <a:pt x="447" y="556"/>
                    <a:pt x="456" y="556"/>
                    <a:pt x="465" y="556"/>
                  </a:cubicBezTo>
                  <a:cubicBezTo>
                    <a:pt x="465" y="556"/>
                    <a:pt x="475" y="556"/>
                    <a:pt x="475" y="547"/>
                  </a:cubicBezTo>
                  <a:cubicBezTo>
                    <a:pt x="493" y="537"/>
                    <a:pt x="493" y="528"/>
                    <a:pt x="484" y="519"/>
                  </a:cubicBezTo>
                  <a:lnTo>
                    <a:pt x="47" y="8"/>
                  </a:lnTo>
                  <a:cubicBezTo>
                    <a:pt x="43" y="3"/>
                    <a:pt x="36" y="1"/>
                    <a:pt x="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4150;p58">
              <a:extLst>
                <a:ext uri="{FF2B5EF4-FFF2-40B4-BE49-F238E27FC236}">
                  <a16:creationId xmlns:a16="http://schemas.microsoft.com/office/drawing/2014/main" id="{4D991D6A-33B0-23E6-6989-D7E68459F8B8}"/>
                </a:ext>
              </a:extLst>
            </p:cNvPr>
            <p:cNvSpPr/>
            <p:nvPr/>
          </p:nvSpPr>
          <p:spPr>
            <a:xfrm>
              <a:off x="1398024" y="2722358"/>
              <a:ext cx="102100" cy="105040"/>
            </a:xfrm>
            <a:custGeom>
              <a:avLst/>
              <a:gdLst/>
              <a:ahLst/>
              <a:cxnLst/>
              <a:rect l="l" t="t" r="r" b="b"/>
              <a:pathLst>
                <a:path w="521" h="536" extrusionOk="0">
                  <a:moveTo>
                    <a:pt x="496" y="0"/>
                  </a:moveTo>
                  <a:cubicBezTo>
                    <a:pt x="488" y="0"/>
                    <a:pt x="480" y="5"/>
                    <a:pt x="474" y="15"/>
                  </a:cubicBezTo>
                  <a:lnTo>
                    <a:pt x="10" y="489"/>
                  </a:lnTo>
                  <a:cubicBezTo>
                    <a:pt x="0" y="499"/>
                    <a:pt x="10" y="517"/>
                    <a:pt x="19" y="526"/>
                  </a:cubicBezTo>
                  <a:cubicBezTo>
                    <a:pt x="19" y="536"/>
                    <a:pt x="28" y="536"/>
                    <a:pt x="28" y="536"/>
                  </a:cubicBezTo>
                  <a:cubicBezTo>
                    <a:pt x="38" y="536"/>
                    <a:pt x="47" y="536"/>
                    <a:pt x="47" y="526"/>
                  </a:cubicBezTo>
                  <a:lnTo>
                    <a:pt x="511" y="43"/>
                  </a:lnTo>
                  <a:cubicBezTo>
                    <a:pt x="521" y="34"/>
                    <a:pt x="521" y="15"/>
                    <a:pt x="511" y="6"/>
                  </a:cubicBezTo>
                  <a:cubicBezTo>
                    <a:pt x="508" y="2"/>
                    <a:pt x="502" y="0"/>
                    <a:pt x="4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4151;p58">
              <a:extLst>
                <a:ext uri="{FF2B5EF4-FFF2-40B4-BE49-F238E27FC236}">
                  <a16:creationId xmlns:a16="http://schemas.microsoft.com/office/drawing/2014/main" id="{A7A1D30B-105A-E27D-72D8-05E0C799C706}"/>
                </a:ext>
              </a:extLst>
            </p:cNvPr>
            <p:cNvSpPr/>
            <p:nvPr/>
          </p:nvSpPr>
          <p:spPr>
            <a:xfrm flipH="1">
              <a:off x="2555372" y="1715261"/>
              <a:ext cx="213927" cy="236822"/>
            </a:xfrm>
            <a:custGeom>
              <a:avLst/>
              <a:gdLst/>
              <a:ahLst/>
              <a:cxnLst/>
              <a:rect l="l" t="t" r="r" b="b"/>
              <a:pathLst>
                <a:path w="5841" h="6467" extrusionOk="0">
                  <a:moveTo>
                    <a:pt x="2781" y="1"/>
                  </a:moveTo>
                  <a:lnTo>
                    <a:pt x="2503" y="2897"/>
                  </a:lnTo>
                  <a:lnTo>
                    <a:pt x="0" y="3384"/>
                  </a:lnTo>
                  <a:lnTo>
                    <a:pt x="2016" y="3987"/>
                  </a:lnTo>
                  <a:lnTo>
                    <a:pt x="1599" y="6466"/>
                  </a:lnTo>
                  <a:lnTo>
                    <a:pt x="2943" y="4172"/>
                  </a:lnTo>
                  <a:lnTo>
                    <a:pt x="4450" y="6304"/>
                  </a:lnTo>
                  <a:lnTo>
                    <a:pt x="3731" y="3871"/>
                  </a:lnTo>
                  <a:lnTo>
                    <a:pt x="5840" y="2828"/>
                  </a:lnTo>
                  <a:lnTo>
                    <a:pt x="3384" y="2897"/>
                  </a:lnTo>
                  <a:lnTo>
                    <a:pt x="278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1" name="Google Shape;1336;p15">
            <a:extLst>
              <a:ext uri="{FF2B5EF4-FFF2-40B4-BE49-F238E27FC236}">
                <a16:creationId xmlns:a16="http://schemas.microsoft.com/office/drawing/2014/main" id="{2BB3F743-D811-6011-9CD3-E95DEDD0E528}"/>
              </a:ext>
            </a:extLst>
          </p:cNvPr>
          <p:cNvSpPr/>
          <p:nvPr/>
        </p:nvSpPr>
        <p:spPr>
          <a:xfrm rot="3909909">
            <a:off x="10309903" y="4150466"/>
            <a:ext cx="2742484" cy="3662985"/>
          </a:xfrm>
          <a:custGeom>
            <a:avLst/>
            <a:gdLst/>
            <a:ahLst/>
            <a:cxnLst/>
            <a:rect l="l" t="t" r="r" b="b"/>
            <a:pathLst>
              <a:path w="32159" h="42953" extrusionOk="0">
                <a:moveTo>
                  <a:pt x="23771" y="0"/>
                </a:moveTo>
                <a:cubicBezTo>
                  <a:pt x="23607" y="0"/>
                  <a:pt x="23439" y="36"/>
                  <a:pt x="23279" y="114"/>
                </a:cubicBezTo>
                <a:cubicBezTo>
                  <a:pt x="20183" y="1581"/>
                  <a:pt x="17047" y="2945"/>
                  <a:pt x="13890" y="4208"/>
                </a:cubicBezTo>
                <a:cubicBezTo>
                  <a:pt x="9491" y="5980"/>
                  <a:pt x="4950" y="7609"/>
                  <a:pt x="917" y="10073"/>
                </a:cubicBezTo>
                <a:cubicBezTo>
                  <a:pt x="1" y="10623"/>
                  <a:pt x="306" y="12048"/>
                  <a:pt x="1386" y="12171"/>
                </a:cubicBezTo>
                <a:cubicBezTo>
                  <a:pt x="3777" y="12454"/>
                  <a:pt x="6191" y="12596"/>
                  <a:pt x="8604" y="12596"/>
                </a:cubicBezTo>
                <a:cubicBezTo>
                  <a:pt x="10178" y="12596"/>
                  <a:pt x="11752" y="12536"/>
                  <a:pt x="13320" y="12415"/>
                </a:cubicBezTo>
                <a:cubicBezTo>
                  <a:pt x="13351" y="12413"/>
                  <a:pt x="13381" y="12412"/>
                  <a:pt x="13411" y="12412"/>
                </a:cubicBezTo>
                <a:cubicBezTo>
                  <a:pt x="14469" y="12412"/>
                  <a:pt x="14965" y="13778"/>
                  <a:pt x="14094" y="14452"/>
                </a:cubicBezTo>
                <a:cubicBezTo>
                  <a:pt x="12179" y="15938"/>
                  <a:pt x="10347" y="17506"/>
                  <a:pt x="8677" y="19258"/>
                </a:cubicBezTo>
                <a:cubicBezTo>
                  <a:pt x="8045" y="19930"/>
                  <a:pt x="8432" y="21030"/>
                  <a:pt x="9328" y="21172"/>
                </a:cubicBezTo>
                <a:cubicBezTo>
                  <a:pt x="9795" y="21247"/>
                  <a:pt x="10267" y="21278"/>
                  <a:pt x="10745" y="21278"/>
                </a:cubicBezTo>
                <a:cubicBezTo>
                  <a:pt x="11830" y="21278"/>
                  <a:pt x="12942" y="21118"/>
                  <a:pt x="14073" y="20948"/>
                </a:cubicBezTo>
                <a:cubicBezTo>
                  <a:pt x="14132" y="20940"/>
                  <a:pt x="14190" y="20936"/>
                  <a:pt x="14246" y="20936"/>
                </a:cubicBezTo>
                <a:cubicBezTo>
                  <a:pt x="15294" y="20936"/>
                  <a:pt x="15818" y="22327"/>
                  <a:pt x="14929" y="22985"/>
                </a:cubicBezTo>
                <a:cubicBezTo>
                  <a:pt x="13544" y="24023"/>
                  <a:pt x="12179" y="25123"/>
                  <a:pt x="10835" y="26243"/>
                </a:cubicBezTo>
                <a:cubicBezTo>
                  <a:pt x="10102" y="26854"/>
                  <a:pt x="10428" y="28056"/>
                  <a:pt x="11385" y="28239"/>
                </a:cubicBezTo>
                <a:cubicBezTo>
                  <a:pt x="14135" y="28728"/>
                  <a:pt x="16945" y="28993"/>
                  <a:pt x="19735" y="29013"/>
                </a:cubicBezTo>
                <a:cubicBezTo>
                  <a:pt x="20896" y="29013"/>
                  <a:pt x="21324" y="30520"/>
                  <a:pt x="20346" y="31131"/>
                </a:cubicBezTo>
                <a:cubicBezTo>
                  <a:pt x="18289" y="32394"/>
                  <a:pt x="16273" y="33717"/>
                  <a:pt x="14338" y="35123"/>
                </a:cubicBezTo>
                <a:cubicBezTo>
                  <a:pt x="13625" y="35611"/>
                  <a:pt x="13727" y="36691"/>
                  <a:pt x="14501" y="37078"/>
                </a:cubicBezTo>
                <a:cubicBezTo>
                  <a:pt x="16782" y="38177"/>
                  <a:pt x="19124" y="39196"/>
                  <a:pt x="21466" y="40133"/>
                </a:cubicBezTo>
                <a:cubicBezTo>
                  <a:pt x="23808" y="41069"/>
                  <a:pt x="26476" y="42352"/>
                  <a:pt x="29022" y="42923"/>
                </a:cubicBezTo>
                <a:cubicBezTo>
                  <a:pt x="29110" y="42943"/>
                  <a:pt x="29198" y="42952"/>
                  <a:pt x="29284" y="42952"/>
                </a:cubicBezTo>
                <a:cubicBezTo>
                  <a:pt x="29815" y="42952"/>
                  <a:pt x="30281" y="42590"/>
                  <a:pt x="30386" y="42047"/>
                </a:cubicBezTo>
                <a:cubicBezTo>
                  <a:pt x="30509" y="41456"/>
                  <a:pt x="30712" y="40886"/>
                  <a:pt x="30936" y="40295"/>
                </a:cubicBezTo>
                <a:cubicBezTo>
                  <a:pt x="32158" y="36874"/>
                  <a:pt x="31445" y="33127"/>
                  <a:pt x="30733" y="29583"/>
                </a:cubicBezTo>
                <a:lnTo>
                  <a:pt x="24888" y="909"/>
                </a:lnTo>
                <a:cubicBezTo>
                  <a:pt x="24779" y="366"/>
                  <a:pt x="24293" y="0"/>
                  <a:pt x="23771" y="0"/>
                </a:cubicBezTo>
                <a:close/>
              </a:path>
            </a:pathLst>
          </a:custGeom>
          <a:solidFill>
            <a:srgbClr val="CA3E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grpSp>
        <p:nvGrpSpPr>
          <p:cNvPr id="72" name="Google Shape;2869;p33">
            <a:extLst>
              <a:ext uri="{FF2B5EF4-FFF2-40B4-BE49-F238E27FC236}">
                <a16:creationId xmlns:a16="http://schemas.microsoft.com/office/drawing/2014/main" id="{6A63E029-9E78-43D0-EB2D-82356EDDC0A2}"/>
              </a:ext>
            </a:extLst>
          </p:cNvPr>
          <p:cNvGrpSpPr/>
          <p:nvPr/>
        </p:nvGrpSpPr>
        <p:grpSpPr>
          <a:xfrm>
            <a:off x="-1033670" y="-387626"/>
            <a:ext cx="2675222" cy="1747745"/>
            <a:chOff x="236650" y="413000"/>
            <a:chExt cx="1074776" cy="811903"/>
          </a:xfrm>
        </p:grpSpPr>
        <p:sp>
          <p:nvSpPr>
            <p:cNvPr id="73" name="Google Shape;2870;p33">
              <a:extLst>
                <a:ext uri="{FF2B5EF4-FFF2-40B4-BE49-F238E27FC236}">
                  <a16:creationId xmlns:a16="http://schemas.microsoft.com/office/drawing/2014/main" id="{DE3C2753-3017-7530-5FC3-428BC94DC71F}"/>
                </a:ext>
              </a:extLst>
            </p:cNvPr>
            <p:cNvSpPr/>
            <p:nvPr/>
          </p:nvSpPr>
          <p:spPr>
            <a:xfrm>
              <a:off x="750615" y="1110091"/>
              <a:ext cx="126593" cy="114812"/>
            </a:xfrm>
            <a:custGeom>
              <a:avLst/>
              <a:gdLst/>
              <a:ahLst/>
              <a:cxnLst/>
              <a:rect l="l" t="t" r="r" b="b"/>
              <a:pathLst>
                <a:path w="1816" h="1647" extrusionOk="0">
                  <a:moveTo>
                    <a:pt x="292" y="0"/>
                  </a:moveTo>
                  <a:cubicBezTo>
                    <a:pt x="138" y="0"/>
                    <a:pt x="0" y="199"/>
                    <a:pt x="142" y="324"/>
                  </a:cubicBezTo>
                  <a:lnTo>
                    <a:pt x="1404" y="1587"/>
                  </a:lnTo>
                  <a:cubicBezTo>
                    <a:pt x="1446" y="1629"/>
                    <a:pt x="1492" y="1646"/>
                    <a:pt x="1536" y="1646"/>
                  </a:cubicBezTo>
                  <a:cubicBezTo>
                    <a:pt x="1686" y="1646"/>
                    <a:pt x="1816" y="1444"/>
                    <a:pt x="1690" y="1302"/>
                  </a:cubicBezTo>
                  <a:lnTo>
                    <a:pt x="427" y="60"/>
                  </a:lnTo>
                  <a:cubicBezTo>
                    <a:pt x="385" y="18"/>
                    <a:pt x="338" y="0"/>
                    <a:pt x="2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2871;p33">
              <a:extLst>
                <a:ext uri="{FF2B5EF4-FFF2-40B4-BE49-F238E27FC236}">
                  <a16:creationId xmlns:a16="http://schemas.microsoft.com/office/drawing/2014/main" id="{C58266C8-1214-1611-BB77-A6DC2C46407D}"/>
                </a:ext>
              </a:extLst>
            </p:cNvPr>
            <p:cNvSpPr/>
            <p:nvPr/>
          </p:nvSpPr>
          <p:spPr>
            <a:xfrm>
              <a:off x="597255" y="882979"/>
              <a:ext cx="156150" cy="148831"/>
            </a:xfrm>
            <a:custGeom>
              <a:avLst/>
              <a:gdLst/>
              <a:ahLst/>
              <a:cxnLst/>
              <a:rect l="l" t="t" r="r" b="b"/>
              <a:pathLst>
                <a:path w="2240" h="2135" extrusionOk="0">
                  <a:moveTo>
                    <a:pt x="294" y="0"/>
                  </a:moveTo>
                  <a:cubicBezTo>
                    <a:pt x="139" y="0"/>
                    <a:pt x="1" y="203"/>
                    <a:pt x="142" y="344"/>
                  </a:cubicBezTo>
                  <a:cubicBezTo>
                    <a:pt x="692" y="915"/>
                    <a:pt x="1262" y="1485"/>
                    <a:pt x="1812" y="2075"/>
                  </a:cubicBezTo>
                  <a:cubicBezTo>
                    <a:pt x="1854" y="2117"/>
                    <a:pt x="1901" y="2134"/>
                    <a:pt x="1946" y="2134"/>
                  </a:cubicBezTo>
                  <a:cubicBezTo>
                    <a:pt x="2101" y="2134"/>
                    <a:pt x="2239" y="1932"/>
                    <a:pt x="2097" y="1790"/>
                  </a:cubicBezTo>
                  <a:cubicBezTo>
                    <a:pt x="1548" y="1220"/>
                    <a:pt x="977" y="650"/>
                    <a:pt x="427" y="59"/>
                  </a:cubicBezTo>
                  <a:cubicBezTo>
                    <a:pt x="386" y="18"/>
                    <a:pt x="339" y="0"/>
                    <a:pt x="2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2872;p33">
              <a:extLst>
                <a:ext uri="{FF2B5EF4-FFF2-40B4-BE49-F238E27FC236}">
                  <a16:creationId xmlns:a16="http://schemas.microsoft.com/office/drawing/2014/main" id="{9B422865-427A-A24A-6128-37E3E8246F1E}"/>
                </a:ext>
              </a:extLst>
            </p:cNvPr>
            <p:cNvSpPr/>
            <p:nvPr/>
          </p:nvSpPr>
          <p:spPr>
            <a:xfrm>
              <a:off x="503218" y="934076"/>
              <a:ext cx="155035" cy="144579"/>
            </a:xfrm>
            <a:custGeom>
              <a:avLst/>
              <a:gdLst/>
              <a:ahLst/>
              <a:cxnLst/>
              <a:rect l="l" t="t" r="r" b="b"/>
              <a:pathLst>
                <a:path w="2224" h="2074" extrusionOk="0">
                  <a:moveTo>
                    <a:pt x="280" y="0"/>
                  </a:moveTo>
                  <a:cubicBezTo>
                    <a:pt x="130" y="0"/>
                    <a:pt x="1" y="203"/>
                    <a:pt x="127" y="344"/>
                  </a:cubicBezTo>
                  <a:lnTo>
                    <a:pt x="1817" y="2014"/>
                  </a:lnTo>
                  <a:cubicBezTo>
                    <a:pt x="1854" y="2056"/>
                    <a:pt x="1897" y="2073"/>
                    <a:pt x="1940" y="2073"/>
                  </a:cubicBezTo>
                  <a:cubicBezTo>
                    <a:pt x="2085" y="2073"/>
                    <a:pt x="2224" y="1871"/>
                    <a:pt x="2082" y="1729"/>
                  </a:cubicBezTo>
                  <a:lnTo>
                    <a:pt x="412" y="59"/>
                  </a:lnTo>
                  <a:cubicBezTo>
                    <a:pt x="370" y="18"/>
                    <a:pt x="325" y="0"/>
                    <a:pt x="2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2873;p33">
              <a:extLst>
                <a:ext uri="{FF2B5EF4-FFF2-40B4-BE49-F238E27FC236}">
                  <a16:creationId xmlns:a16="http://schemas.microsoft.com/office/drawing/2014/main" id="{27A0CC03-7F8F-8451-E43F-75D76F872D81}"/>
                </a:ext>
              </a:extLst>
            </p:cNvPr>
            <p:cNvSpPr/>
            <p:nvPr/>
          </p:nvSpPr>
          <p:spPr>
            <a:xfrm>
              <a:off x="419636" y="693928"/>
              <a:ext cx="105750" cy="100940"/>
            </a:xfrm>
            <a:custGeom>
              <a:avLst/>
              <a:gdLst/>
              <a:ahLst/>
              <a:cxnLst/>
              <a:rect l="l" t="t" r="r" b="b"/>
              <a:pathLst>
                <a:path w="1517" h="1448" extrusionOk="0">
                  <a:moveTo>
                    <a:pt x="272" y="1"/>
                  </a:moveTo>
                  <a:cubicBezTo>
                    <a:pt x="124" y="1"/>
                    <a:pt x="0" y="188"/>
                    <a:pt x="124" y="327"/>
                  </a:cubicBezTo>
                  <a:cubicBezTo>
                    <a:pt x="470" y="674"/>
                    <a:pt x="817" y="999"/>
                    <a:pt x="1122" y="1386"/>
                  </a:cubicBezTo>
                  <a:cubicBezTo>
                    <a:pt x="1161" y="1430"/>
                    <a:pt x="1205" y="1448"/>
                    <a:pt x="1248" y="1448"/>
                  </a:cubicBezTo>
                  <a:cubicBezTo>
                    <a:pt x="1387" y="1448"/>
                    <a:pt x="1516" y="1257"/>
                    <a:pt x="1407" y="1101"/>
                  </a:cubicBezTo>
                  <a:cubicBezTo>
                    <a:pt x="1102" y="735"/>
                    <a:pt x="735" y="409"/>
                    <a:pt x="409" y="63"/>
                  </a:cubicBezTo>
                  <a:cubicBezTo>
                    <a:pt x="366" y="19"/>
                    <a:pt x="318" y="1"/>
                    <a:pt x="2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2874;p33">
              <a:extLst>
                <a:ext uri="{FF2B5EF4-FFF2-40B4-BE49-F238E27FC236}">
                  <a16:creationId xmlns:a16="http://schemas.microsoft.com/office/drawing/2014/main" id="{CA701264-FB79-4685-51F4-E65358170C2D}"/>
                </a:ext>
              </a:extLst>
            </p:cNvPr>
            <p:cNvSpPr/>
            <p:nvPr/>
          </p:nvSpPr>
          <p:spPr>
            <a:xfrm>
              <a:off x="553129" y="660607"/>
              <a:ext cx="167583" cy="155384"/>
            </a:xfrm>
            <a:custGeom>
              <a:avLst/>
              <a:gdLst/>
              <a:ahLst/>
              <a:cxnLst/>
              <a:rect l="l" t="t" r="r" b="b"/>
              <a:pathLst>
                <a:path w="2404" h="2229" extrusionOk="0">
                  <a:moveTo>
                    <a:pt x="300" y="1"/>
                  </a:moveTo>
                  <a:cubicBezTo>
                    <a:pt x="143" y="1"/>
                    <a:pt x="1" y="194"/>
                    <a:pt x="144" y="337"/>
                  </a:cubicBezTo>
                  <a:lnTo>
                    <a:pt x="1977" y="2170"/>
                  </a:lnTo>
                  <a:cubicBezTo>
                    <a:pt x="2019" y="2211"/>
                    <a:pt x="2065" y="2229"/>
                    <a:pt x="2111" y="2229"/>
                  </a:cubicBezTo>
                  <a:cubicBezTo>
                    <a:pt x="2265" y="2229"/>
                    <a:pt x="2404" y="2026"/>
                    <a:pt x="2262" y="1885"/>
                  </a:cubicBezTo>
                  <a:lnTo>
                    <a:pt x="429" y="52"/>
                  </a:lnTo>
                  <a:cubicBezTo>
                    <a:pt x="389" y="16"/>
                    <a:pt x="344" y="1"/>
                    <a:pt x="3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2875;p33">
              <a:extLst>
                <a:ext uri="{FF2B5EF4-FFF2-40B4-BE49-F238E27FC236}">
                  <a16:creationId xmlns:a16="http://schemas.microsoft.com/office/drawing/2014/main" id="{DFDA23C0-DABA-250E-7348-EF0D003A76E4}"/>
                </a:ext>
              </a:extLst>
            </p:cNvPr>
            <p:cNvSpPr/>
            <p:nvPr/>
          </p:nvSpPr>
          <p:spPr>
            <a:xfrm>
              <a:off x="777453" y="886395"/>
              <a:ext cx="163261" cy="151759"/>
            </a:xfrm>
            <a:custGeom>
              <a:avLst/>
              <a:gdLst/>
              <a:ahLst/>
              <a:cxnLst/>
              <a:rect l="l" t="t" r="r" b="b"/>
              <a:pathLst>
                <a:path w="2342" h="2177" extrusionOk="0">
                  <a:moveTo>
                    <a:pt x="275" y="1"/>
                  </a:moveTo>
                  <a:cubicBezTo>
                    <a:pt x="133" y="1"/>
                    <a:pt x="0" y="198"/>
                    <a:pt x="123" y="336"/>
                  </a:cubicBezTo>
                  <a:cubicBezTo>
                    <a:pt x="653" y="988"/>
                    <a:pt x="1243" y="1599"/>
                    <a:pt x="1916" y="2128"/>
                  </a:cubicBezTo>
                  <a:cubicBezTo>
                    <a:pt x="1954" y="2162"/>
                    <a:pt x="1997" y="2177"/>
                    <a:pt x="2039" y="2177"/>
                  </a:cubicBezTo>
                  <a:cubicBezTo>
                    <a:pt x="2197" y="2177"/>
                    <a:pt x="2341" y="1972"/>
                    <a:pt x="2180" y="1843"/>
                  </a:cubicBezTo>
                  <a:cubicBezTo>
                    <a:pt x="1529" y="1314"/>
                    <a:pt x="938" y="723"/>
                    <a:pt x="409" y="71"/>
                  </a:cubicBezTo>
                  <a:cubicBezTo>
                    <a:pt x="369" y="21"/>
                    <a:pt x="322" y="1"/>
                    <a:pt x="2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2876;p33">
              <a:extLst>
                <a:ext uri="{FF2B5EF4-FFF2-40B4-BE49-F238E27FC236}">
                  <a16:creationId xmlns:a16="http://schemas.microsoft.com/office/drawing/2014/main" id="{E16446F7-4EE1-11D7-4573-3FCC0125F0C6}"/>
                </a:ext>
              </a:extLst>
            </p:cNvPr>
            <p:cNvSpPr/>
            <p:nvPr/>
          </p:nvSpPr>
          <p:spPr>
            <a:xfrm>
              <a:off x="834336" y="1054742"/>
              <a:ext cx="97943" cy="86371"/>
            </a:xfrm>
            <a:custGeom>
              <a:avLst/>
              <a:gdLst/>
              <a:ahLst/>
              <a:cxnLst/>
              <a:rect l="l" t="t" r="r" b="b"/>
              <a:pathLst>
                <a:path w="1405" h="1239" extrusionOk="0">
                  <a:moveTo>
                    <a:pt x="294" y="0"/>
                  </a:moveTo>
                  <a:cubicBezTo>
                    <a:pt x="139" y="0"/>
                    <a:pt x="1" y="203"/>
                    <a:pt x="142" y="345"/>
                  </a:cubicBezTo>
                  <a:lnTo>
                    <a:pt x="977" y="1179"/>
                  </a:lnTo>
                  <a:cubicBezTo>
                    <a:pt x="1019" y="1221"/>
                    <a:pt x="1066" y="1239"/>
                    <a:pt x="1111" y="1239"/>
                  </a:cubicBezTo>
                  <a:cubicBezTo>
                    <a:pt x="1266" y="1239"/>
                    <a:pt x="1404" y="1036"/>
                    <a:pt x="1262" y="894"/>
                  </a:cubicBezTo>
                  <a:lnTo>
                    <a:pt x="427" y="59"/>
                  </a:lnTo>
                  <a:cubicBezTo>
                    <a:pt x="386" y="18"/>
                    <a:pt x="339" y="0"/>
                    <a:pt x="2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2877;p33">
              <a:extLst>
                <a:ext uri="{FF2B5EF4-FFF2-40B4-BE49-F238E27FC236}">
                  <a16:creationId xmlns:a16="http://schemas.microsoft.com/office/drawing/2014/main" id="{BA38131D-C9A6-BFF8-DC66-E6CD0AD2976C}"/>
                </a:ext>
              </a:extLst>
            </p:cNvPr>
            <p:cNvSpPr/>
            <p:nvPr/>
          </p:nvSpPr>
          <p:spPr>
            <a:xfrm>
              <a:off x="671077" y="620315"/>
              <a:ext cx="213103" cy="202996"/>
            </a:xfrm>
            <a:custGeom>
              <a:avLst/>
              <a:gdLst/>
              <a:ahLst/>
              <a:cxnLst/>
              <a:rect l="l" t="t" r="r" b="b"/>
              <a:pathLst>
                <a:path w="3057" h="2912" extrusionOk="0">
                  <a:moveTo>
                    <a:pt x="276" y="0"/>
                  </a:moveTo>
                  <a:cubicBezTo>
                    <a:pt x="127" y="0"/>
                    <a:pt x="1" y="203"/>
                    <a:pt x="142" y="345"/>
                  </a:cubicBezTo>
                  <a:cubicBezTo>
                    <a:pt x="977" y="1180"/>
                    <a:pt x="1833" y="1994"/>
                    <a:pt x="2647" y="2850"/>
                  </a:cubicBezTo>
                  <a:cubicBezTo>
                    <a:pt x="2691" y="2893"/>
                    <a:pt x="2739" y="2911"/>
                    <a:pt x="2785" y="2911"/>
                  </a:cubicBezTo>
                  <a:cubicBezTo>
                    <a:pt x="2932" y="2911"/>
                    <a:pt x="3057" y="2725"/>
                    <a:pt x="2932" y="2585"/>
                  </a:cubicBezTo>
                  <a:cubicBezTo>
                    <a:pt x="2118" y="1709"/>
                    <a:pt x="1262" y="895"/>
                    <a:pt x="407" y="60"/>
                  </a:cubicBezTo>
                  <a:cubicBezTo>
                    <a:pt x="365" y="18"/>
                    <a:pt x="320" y="0"/>
                    <a:pt x="27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2878;p33">
              <a:extLst>
                <a:ext uri="{FF2B5EF4-FFF2-40B4-BE49-F238E27FC236}">
                  <a16:creationId xmlns:a16="http://schemas.microsoft.com/office/drawing/2014/main" id="{71086B22-5091-F8D7-715C-644A14D2DC95}"/>
                </a:ext>
              </a:extLst>
            </p:cNvPr>
            <p:cNvSpPr/>
            <p:nvPr/>
          </p:nvSpPr>
          <p:spPr>
            <a:xfrm>
              <a:off x="919242" y="875868"/>
              <a:ext cx="180549" cy="170162"/>
            </a:xfrm>
            <a:custGeom>
              <a:avLst/>
              <a:gdLst/>
              <a:ahLst/>
              <a:cxnLst/>
              <a:rect l="l" t="t" r="r" b="b"/>
              <a:pathLst>
                <a:path w="2590" h="2441" extrusionOk="0">
                  <a:moveTo>
                    <a:pt x="280" y="0"/>
                  </a:moveTo>
                  <a:cubicBezTo>
                    <a:pt x="130" y="0"/>
                    <a:pt x="0" y="203"/>
                    <a:pt x="126" y="344"/>
                  </a:cubicBezTo>
                  <a:lnTo>
                    <a:pt x="2183" y="2381"/>
                  </a:lnTo>
                  <a:cubicBezTo>
                    <a:pt x="2220" y="2423"/>
                    <a:pt x="2263" y="2440"/>
                    <a:pt x="2306" y="2440"/>
                  </a:cubicBezTo>
                  <a:cubicBezTo>
                    <a:pt x="2451" y="2440"/>
                    <a:pt x="2589" y="2238"/>
                    <a:pt x="2448" y="2096"/>
                  </a:cubicBezTo>
                  <a:lnTo>
                    <a:pt x="411" y="59"/>
                  </a:lnTo>
                  <a:cubicBezTo>
                    <a:pt x="369" y="18"/>
                    <a:pt x="324" y="0"/>
                    <a:pt x="2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2879;p33">
              <a:extLst>
                <a:ext uri="{FF2B5EF4-FFF2-40B4-BE49-F238E27FC236}">
                  <a16:creationId xmlns:a16="http://schemas.microsoft.com/office/drawing/2014/main" id="{ECA40135-D5CD-0402-E589-BE685D8DB552}"/>
                </a:ext>
              </a:extLst>
            </p:cNvPr>
            <p:cNvSpPr/>
            <p:nvPr/>
          </p:nvSpPr>
          <p:spPr>
            <a:xfrm>
              <a:off x="868145" y="682774"/>
              <a:ext cx="195049" cy="184383"/>
            </a:xfrm>
            <a:custGeom>
              <a:avLst/>
              <a:gdLst/>
              <a:ahLst/>
              <a:cxnLst/>
              <a:rect l="l" t="t" r="r" b="b"/>
              <a:pathLst>
                <a:path w="2798" h="2645" extrusionOk="0">
                  <a:moveTo>
                    <a:pt x="279" y="0"/>
                  </a:moveTo>
                  <a:cubicBezTo>
                    <a:pt x="129" y="0"/>
                    <a:pt x="0" y="199"/>
                    <a:pt x="126" y="324"/>
                  </a:cubicBezTo>
                  <a:lnTo>
                    <a:pt x="2386" y="2585"/>
                  </a:lnTo>
                  <a:cubicBezTo>
                    <a:pt x="2428" y="2627"/>
                    <a:pt x="2474" y="2644"/>
                    <a:pt x="2518" y="2644"/>
                  </a:cubicBezTo>
                  <a:cubicBezTo>
                    <a:pt x="2668" y="2644"/>
                    <a:pt x="2797" y="2442"/>
                    <a:pt x="2671" y="2300"/>
                  </a:cubicBezTo>
                  <a:lnTo>
                    <a:pt x="411" y="60"/>
                  </a:lnTo>
                  <a:cubicBezTo>
                    <a:pt x="369" y="18"/>
                    <a:pt x="323" y="0"/>
                    <a:pt x="27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2880;p33">
              <a:extLst>
                <a:ext uri="{FF2B5EF4-FFF2-40B4-BE49-F238E27FC236}">
                  <a16:creationId xmlns:a16="http://schemas.microsoft.com/office/drawing/2014/main" id="{CDC438AD-7191-63A8-EC4C-2BBC30C2B66B}"/>
                </a:ext>
              </a:extLst>
            </p:cNvPr>
            <p:cNvSpPr/>
            <p:nvPr/>
          </p:nvSpPr>
          <p:spPr>
            <a:xfrm>
              <a:off x="820324" y="507944"/>
              <a:ext cx="235411" cy="224327"/>
            </a:xfrm>
            <a:custGeom>
              <a:avLst/>
              <a:gdLst/>
              <a:ahLst/>
              <a:cxnLst/>
              <a:rect l="l" t="t" r="r" b="b"/>
              <a:pathLst>
                <a:path w="3377" h="3218" extrusionOk="0">
                  <a:moveTo>
                    <a:pt x="284" y="1"/>
                  </a:moveTo>
                  <a:cubicBezTo>
                    <a:pt x="132" y="1"/>
                    <a:pt x="0" y="188"/>
                    <a:pt x="140" y="327"/>
                  </a:cubicBezTo>
                  <a:lnTo>
                    <a:pt x="2971" y="3158"/>
                  </a:lnTo>
                  <a:cubicBezTo>
                    <a:pt x="3012" y="3200"/>
                    <a:pt x="3058" y="3217"/>
                    <a:pt x="3102" y="3217"/>
                  </a:cubicBezTo>
                  <a:cubicBezTo>
                    <a:pt x="3251" y="3217"/>
                    <a:pt x="3377" y="3015"/>
                    <a:pt x="3235" y="2873"/>
                  </a:cubicBezTo>
                  <a:lnTo>
                    <a:pt x="425" y="63"/>
                  </a:lnTo>
                  <a:cubicBezTo>
                    <a:pt x="381" y="19"/>
                    <a:pt x="332" y="1"/>
                    <a:pt x="2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2881;p33">
              <a:extLst>
                <a:ext uri="{FF2B5EF4-FFF2-40B4-BE49-F238E27FC236}">
                  <a16:creationId xmlns:a16="http://schemas.microsoft.com/office/drawing/2014/main" id="{CE2CE6F1-BF77-DFBB-386D-5B1699E73EDB}"/>
                </a:ext>
              </a:extLst>
            </p:cNvPr>
            <p:cNvSpPr/>
            <p:nvPr/>
          </p:nvSpPr>
          <p:spPr>
            <a:xfrm>
              <a:off x="727960" y="541544"/>
              <a:ext cx="128824" cy="109236"/>
            </a:xfrm>
            <a:custGeom>
              <a:avLst/>
              <a:gdLst/>
              <a:ahLst/>
              <a:cxnLst/>
              <a:rect l="l" t="t" r="r" b="b"/>
              <a:pathLst>
                <a:path w="1848" h="1567" extrusionOk="0">
                  <a:moveTo>
                    <a:pt x="302" y="0"/>
                  </a:moveTo>
                  <a:cubicBezTo>
                    <a:pt x="144" y="0"/>
                    <a:pt x="1" y="201"/>
                    <a:pt x="161" y="314"/>
                  </a:cubicBezTo>
                  <a:cubicBezTo>
                    <a:pt x="609" y="680"/>
                    <a:pt x="976" y="1149"/>
                    <a:pt x="1404" y="1515"/>
                  </a:cubicBezTo>
                  <a:cubicBezTo>
                    <a:pt x="1449" y="1551"/>
                    <a:pt x="1497" y="1566"/>
                    <a:pt x="1544" y="1566"/>
                  </a:cubicBezTo>
                  <a:cubicBezTo>
                    <a:pt x="1709" y="1566"/>
                    <a:pt x="1847" y="1378"/>
                    <a:pt x="1689" y="1251"/>
                  </a:cubicBezTo>
                  <a:cubicBezTo>
                    <a:pt x="1241" y="864"/>
                    <a:pt x="894" y="395"/>
                    <a:pt x="426" y="49"/>
                  </a:cubicBezTo>
                  <a:cubicBezTo>
                    <a:pt x="387" y="15"/>
                    <a:pt x="344" y="0"/>
                    <a:pt x="3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2882;p33">
              <a:extLst>
                <a:ext uri="{FF2B5EF4-FFF2-40B4-BE49-F238E27FC236}">
                  <a16:creationId xmlns:a16="http://schemas.microsoft.com/office/drawing/2014/main" id="{269D6933-0609-4401-8E4F-BF4A9CED2304}"/>
                </a:ext>
              </a:extLst>
            </p:cNvPr>
            <p:cNvSpPr/>
            <p:nvPr/>
          </p:nvSpPr>
          <p:spPr>
            <a:xfrm>
              <a:off x="1079782" y="770608"/>
              <a:ext cx="154756" cy="143533"/>
            </a:xfrm>
            <a:custGeom>
              <a:avLst/>
              <a:gdLst/>
              <a:ahLst/>
              <a:cxnLst/>
              <a:rect l="l" t="t" r="r" b="b"/>
              <a:pathLst>
                <a:path w="2220" h="2059" extrusionOk="0">
                  <a:moveTo>
                    <a:pt x="272" y="0"/>
                  </a:moveTo>
                  <a:cubicBezTo>
                    <a:pt x="124" y="0"/>
                    <a:pt x="0" y="187"/>
                    <a:pt x="124" y="327"/>
                  </a:cubicBezTo>
                  <a:lnTo>
                    <a:pt x="1815" y="1997"/>
                  </a:lnTo>
                  <a:cubicBezTo>
                    <a:pt x="1858" y="2041"/>
                    <a:pt x="1906" y="2059"/>
                    <a:pt x="1952" y="2059"/>
                  </a:cubicBezTo>
                  <a:cubicBezTo>
                    <a:pt x="2099" y="2059"/>
                    <a:pt x="2219" y="1872"/>
                    <a:pt x="2079" y="1732"/>
                  </a:cubicBezTo>
                  <a:lnTo>
                    <a:pt x="409" y="62"/>
                  </a:lnTo>
                  <a:cubicBezTo>
                    <a:pt x="366" y="19"/>
                    <a:pt x="318" y="0"/>
                    <a:pt x="2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2883;p33">
              <a:extLst>
                <a:ext uri="{FF2B5EF4-FFF2-40B4-BE49-F238E27FC236}">
                  <a16:creationId xmlns:a16="http://schemas.microsoft.com/office/drawing/2014/main" id="{D891A4AD-87A8-2CB1-0ACB-BBBE8B3699D7}"/>
                </a:ext>
              </a:extLst>
            </p:cNvPr>
            <p:cNvSpPr/>
            <p:nvPr/>
          </p:nvSpPr>
          <p:spPr>
            <a:xfrm>
              <a:off x="1097000" y="931217"/>
              <a:ext cx="83722" cy="70756"/>
            </a:xfrm>
            <a:custGeom>
              <a:avLst/>
              <a:gdLst/>
              <a:ahLst/>
              <a:cxnLst/>
              <a:rect l="l" t="t" r="r" b="b"/>
              <a:pathLst>
                <a:path w="1201" h="1015" extrusionOk="0">
                  <a:moveTo>
                    <a:pt x="292" y="0"/>
                  </a:moveTo>
                  <a:cubicBezTo>
                    <a:pt x="138" y="0"/>
                    <a:pt x="1" y="199"/>
                    <a:pt x="142" y="324"/>
                  </a:cubicBezTo>
                  <a:lnTo>
                    <a:pt x="773" y="956"/>
                  </a:lnTo>
                  <a:cubicBezTo>
                    <a:pt x="815" y="997"/>
                    <a:pt x="862" y="1015"/>
                    <a:pt x="907" y="1015"/>
                  </a:cubicBezTo>
                  <a:cubicBezTo>
                    <a:pt x="1062" y="1015"/>
                    <a:pt x="1200" y="812"/>
                    <a:pt x="1058" y="671"/>
                  </a:cubicBezTo>
                  <a:lnTo>
                    <a:pt x="427" y="60"/>
                  </a:lnTo>
                  <a:cubicBezTo>
                    <a:pt x="385" y="18"/>
                    <a:pt x="338" y="0"/>
                    <a:pt x="2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2884;p33">
              <a:extLst>
                <a:ext uri="{FF2B5EF4-FFF2-40B4-BE49-F238E27FC236}">
                  <a16:creationId xmlns:a16="http://schemas.microsoft.com/office/drawing/2014/main" id="{B3394ECD-C4FA-24DD-B0F8-551F30B0647C}"/>
                </a:ext>
              </a:extLst>
            </p:cNvPr>
            <p:cNvSpPr/>
            <p:nvPr/>
          </p:nvSpPr>
          <p:spPr>
            <a:xfrm>
              <a:off x="929489" y="466955"/>
              <a:ext cx="268593" cy="258206"/>
            </a:xfrm>
            <a:custGeom>
              <a:avLst/>
              <a:gdLst/>
              <a:ahLst/>
              <a:cxnLst/>
              <a:rect l="l" t="t" r="r" b="b"/>
              <a:pathLst>
                <a:path w="3853" h="3704" extrusionOk="0">
                  <a:moveTo>
                    <a:pt x="293" y="1"/>
                  </a:moveTo>
                  <a:cubicBezTo>
                    <a:pt x="138" y="1"/>
                    <a:pt x="0" y="203"/>
                    <a:pt x="142" y="345"/>
                  </a:cubicBezTo>
                  <a:lnTo>
                    <a:pt x="3441" y="3644"/>
                  </a:lnTo>
                  <a:cubicBezTo>
                    <a:pt x="3483" y="3686"/>
                    <a:pt x="3529" y="3703"/>
                    <a:pt x="3573" y="3703"/>
                  </a:cubicBezTo>
                  <a:cubicBezTo>
                    <a:pt x="3723" y="3703"/>
                    <a:pt x="3852" y="3501"/>
                    <a:pt x="3726" y="3359"/>
                  </a:cubicBezTo>
                  <a:lnTo>
                    <a:pt x="427" y="60"/>
                  </a:lnTo>
                  <a:cubicBezTo>
                    <a:pt x="385" y="18"/>
                    <a:pt x="339" y="1"/>
                    <a:pt x="2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2885;p33">
              <a:extLst>
                <a:ext uri="{FF2B5EF4-FFF2-40B4-BE49-F238E27FC236}">
                  <a16:creationId xmlns:a16="http://schemas.microsoft.com/office/drawing/2014/main" id="{16E6739F-C435-5E5B-DDF6-5B5569856881}"/>
                </a:ext>
              </a:extLst>
            </p:cNvPr>
            <p:cNvSpPr/>
            <p:nvPr/>
          </p:nvSpPr>
          <p:spPr>
            <a:xfrm>
              <a:off x="1199193" y="745234"/>
              <a:ext cx="112233" cy="100034"/>
            </a:xfrm>
            <a:custGeom>
              <a:avLst/>
              <a:gdLst/>
              <a:ahLst/>
              <a:cxnLst/>
              <a:rect l="l" t="t" r="r" b="b"/>
              <a:pathLst>
                <a:path w="1610" h="1435" extrusionOk="0">
                  <a:moveTo>
                    <a:pt x="293" y="0"/>
                  </a:moveTo>
                  <a:cubicBezTo>
                    <a:pt x="138" y="0"/>
                    <a:pt x="1" y="199"/>
                    <a:pt x="142" y="324"/>
                  </a:cubicBezTo>
                  <a:lnTo>
                    <a:pt x="1201" y="1383"/>
                  </a:lnTo>
                  <a:cubicBezTo>
                    <a:pt x="1237" y="1419"/>
                    <a:pt x="1279" y="1434"/>
                    <a:pt x="1320" y="1434"/>
                  </a:cubicBezTo>
                  <a:cubicBezTo>
                    <a:pt x="1467" y="1434"/>
                    <a:pt x="1609" y="1241"/>
                    <a:pt x="1466" y="1098"/>
                  </a:cubicBezTo>
                  <a:lnTo>
                    <a:pt x="427" y="60"/>
                  </a:lnTo>
                  <a:cubicBezTo>
                    <a:pt x="386" y="18"/>
                    <a:pt x="338" y="0"/>
                    <a:pt x="29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2886;p33">
              <a:extLst>
                <a:ext uri="{FF2B5EF4-FFF2-40B4-BE49-F238E27FC236}">
                  <a16:creationId xmlns:a16="http://schemas.microsoft.com/office/drawing/2014/main" id="{91A5F92A-2BF9-2070-5E3A-2C770E06F139}"/>
                </a:ext>
              </a:extLst>
            </p:cNvPr>
            <p:cNvSpPr/>
            <p:nvPr/>
          </p:nvSpPr>
          <p:spPr>
            <a:xfrm>
              <a:off x="1028894" y="413000"/>
              <a:ext cx="119134" cy="107702"/>
            </a:xfrm>
            <a:custGeom>
              <a:avLst/>
              <a:gdLst/>
              <a:ahLst/>
              <a:cxnLst/>
              <a:rect l="l" t="t" r="r" b="b"/>
              <a:pathLst>
                <a:path w="1709" h="1545" extrusionOk="0">
                  <a:moveTo>
                    <a:pt x="274" y="1"/>
                  </a:moveTo>
                  <a:cubicBezTo>
                    <a:pt x="125" y="1"/>
                    <a:pt x="0" y="199"/>
                    <a:pt x="141" y="325"/>
                  </a:cubicBezTo>
                  <a:cubicBezTo>
                    <a:pt x="528" y="712"/>
                    <a:pt x="895" y="1119"/>
                    <a:pt x="1282" y="1486"/>
                  </a:cubicBezTo>
                  <a:cubicBezTo>
                    <a:pt x="1324" y="1527"/>
                    <a:pt x="1370" y="1545"/>
                    <a:pt x="1416" y="1545"/>
                  </a:cubicBezTo>
                  <a:cubicBezTo>
                    <a:pt x="1571" y="1545"/>
                    <a:pt x="1709" y="1342"/>
                    <a:pt x="1567" y="1201"/>
                  </a:cubicBezTo>
                  <a:cubicBezTo>
                    <a:pt x="1160" y="834"/>
                    <a:pt x="793" y="427"/>
                    <a:pt x="406" y="60"/>
                  </a:cubicBezTo>
                  <a:cubicBezTo>
                    <a:pt x="364" y="18"/>
                    <a:pt x="318" y="1"/>
                    <a:pt x="27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2887;p33">
              <a:extLst>
                <a:ext uri="{FF2B5EF4-FFF2-40B4-BE49-F238E27FC236}">
                  <a16:creationId xmlns:a16="http://schemas.microsoft.com/office/drawing/2014/main" id="{C30E7A98-7DCA-F00D-B47B-080081C68D7B}"/>
                </a:ext>
              </a:extLst>
            </p:cNvPr>
            <p:cNvSpPr/>
            <p:nvPr/>
          </p:nvSpPr>
          <p:spPr>
            <a:xfrm>
              <a:off x="1148097" y="569218"/>
              <a:ext cx="134819" cy="123317"/>
            </a:xfrm>
            <a:custGeom>
              <a:avLst/>
              <a:gdLst/>
              <a:ahLst/>
              <a:cxnLst/>
              <a:rect l="l" t="t" r="r" b="b"/>
              <a:pathLst>
                <a:path w="1934" h="1769" extrusionOk="0">
                  <a:moveTo>
                    <a:pt x="293" y="0"/>
                  </a:moveTo>
                  <a:cubicBezTo>
                    <a:pt x="139" y="0"/>
                    <a:pt x="1" y="203"/>
                    <a:pt x="142" y="344"/>
                  </a:cubicBezTo>
                  <a:lnTo>
                    <a:pt x="1507" y="1709"/>
                  </a:lnTo>
                  <a:cubicBezTo>
                    <a:pt x="1548" y="1751"/>
                    <a:pt x="1595" y="1768"/>
                    <a:pt x="1641" y="1768"/>
                  </a:cubicBezTo>
                  <a:cubicBezTo>
                    <a:pt x="1795" y="1768"/>
                    <a:pt x="1933" y="1566"/>
                    <a:pt x="1792" y="1424"/>
                  </a:cubicBezTo>
                  <a:lnTo>
                    <a:pt x="427" y="59"/>
                  </a:lnTo>
                  <a:cubicBezTo>
                    <a:pt x="386" y="18"/>
                    <a:pt x="339" y="0"/>
                    <a:pt x="29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2888;p33">
              <a:extLst>
                <a:ext uri="{FF2B5EF4-FFF2-40B4-BE49-F238E27FC236}">
                  <a16:creationId xmlns:a16="http://schemas.microsoft.com/office/drawing/2014/main" id="{DAE4F5C0-6CBF-C3AF-9970-110F93CD6E76}"/>
                </a:ext>
              </a:extLst>
            </p:cNvPr>
            <p:cNvSpPr/>
            <p:nvPr/>
          </p:nvSpPr>
          <p:spPr>
            <a:xfrm>
              <a:off x="341771" y="752344"/>
              <a:ext cx="156150" cy="144021"/>
            </a:xfrm>
            <a:custGeom>
              <a:avLst/>
              <a:gdLst/>
              <a:ahLst/>
              <a:cxnLst/>
              <a:rect l="l" t="t" r="r" b="b"/>
              <a:pathLst>
                <a:path w="2240" h="2066" extrusionOk="0">
                  <a:moveTo>
                    <a:pt x="292" y="0"/>
                  </a:moveTo>
                  <a:cubicBezTo>
                    <a:pt x="137" y="0"/>
                    <a:pt x="0" y="199"/>
                    <a:pt x="142" y="324"/>
                  </a:cubicBezTo>
                  <a:lnTo>
                    <a:pt x="1832" y="2015"/>
                  </a:lnTo>
                  <a:cubicBezTo>
                    <a:pt x="1868" y="2050"/>
                    <a:pt x="1909" y="2065"/>
                    <a:pt x="1950" y="2065"/>
                  </a:cubicBezTo>
                  <a:cubicBezTo>
                    <a:pt x="2097" y="2065"/>
                    <a:pt x="2240" y="1873"/>
                    <a:pt x="2097" y="1730"/>
                  </a:cubicBezTo>
                  <a:lnTo>
                    <a:pt x="427" y="60"/>
                  </a:lnTo>
                  <a:cubicBezTo>
                    <a:pt x="385" y="18"/>
                    <a:pt x="338" y="0"/>
                    <a:pt x="2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2889;p33">
              <a:extLst>
                <a:ext uri="{FF2B5EF4-FFF2-40B4-BE49-F238E27FC236}">
                  <a16:creationId xmlns:a16="http://schemas.microsoft.com/office/drawing/2014/main" id="{7C860EA7-2E46-45AC-A8DC-A71A076EDB87}"/>
                </a:ext>
              </a:extLst>
            </p:cNvPr>
            <p:cNvSpPr/>
            <p:nvPr/>
          </p:nvSpPr>
          <p:spPr>
            <a:xfrm>
              <a:off x="671077" y="1120059"/>
              <a:ext cx="106587" cy="101358"/>
            </a:xfrm>
            <a:custGeom>
              <a:avLst/>
              <a:gdLst/>
              <a:ahLst/>
              <a:cxnLst/>
              <a:rect l="l" t="t" r="r" b="b"/>
              <a:pathLst>
                <a:path w="1529" h="1454" extrusionOk="0">
                  <a:moveTo>
                    <a:pt x="284" y="0"/>
                  </a:moveTo>
                  <a:cubicBezTo>
                    <a:pt x="139" y="0"/>
                    <a:pt x="1" y="203"/>
                    <a:pt x="142" y="344"/>
                  </a:cubicBezTo>
                  <a:cubicBezTo>
                    <a:pt x="448" y="711"/>
                    <a:pt x="814" y="1037"/>
                    <a:pt x="1120" y="1383"/>
                  </a:cubicBezTo>
                  <a:cubicBezTo>
                    <a:pt x="1165" y="1433"/>
                    <a:pt x="1214" y="1453"/>
                    <a:pt x="1261" y="1453"/>
                  </a:cubicBezTo>
                  <a:cubicBezTo>
                    <a:pt x="1407" y="1453"/>
                    <a:pt x="1528" y="1257"/>
                    <a:pt x="1405" y="1118"/>
                  </a:cubicBezTo>
                  <a:cubicBezTo>
                    <a:pt x="1079" y="752"/>
                    <a:pt x="733" y="426"/>
                    <a:pt x="407" y="59"/>
                  </a:cubicBezTo>
                  <a:cubicBezTo>
                    <a:pt x="370" y="18"/>
                    <a:pt x="327" y="0"/>
                    <a:pt x="2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2890;p33">
              <a:extLst>
                <a:ext uri="{FF2B5EF4-FFF2-40B4-BE49-F238E27FC236}">
                  <a16:creationId xmlns:a16="http://schemas.microsoft.com/office/drawing/2014/main" id="{6EAD727E-CE18-9CD6-027C-A20BD99C812E}"/>
                </a:ext>
              </a:extLst>
            </p:cNvPr>
            <p:cNvSpPr/>
            <p:nvPr/>
          </p:nvSpPr>
          <p:spPr>
            <a:xfrm>
              <a:off x="334522" y="890647"/>
              <a:ext cx="156220" cy="144021"/>
            </a:xfrm>
            <a:custGeom>
              <a:avLst/>
              <a:gdLst/>
              <a:ahLst/>
              <a:cxnLst/>
              <a:rect l="l" t="t" r="r" b="b"/>
              <a:pathLst>
                <a:path w="2241" h="2066" extrusionOk="0">
                  <a:moveTo>
                    <a:pt x="300" y="0"/>
                  </a:moveTo>
                  <a:cubicBezTo>
                    <a:pt x="143" y="0"/>
                    <a:pt x="1" y="193"/>
                    <a:pt x="144" y="336"/>
                  </a:cubicBezTo>
                  <a:lnTo>
                    <a:pt x="1814" y="2006"/>
                  </a:lnTo>
                  <a:cubicBezTo>
                    <a:pt x="1856" y="2048"/>
                    <a:pt x="1903" y="2065"/>
                    <a:pt x="1949" y="2065"/>
                  </a:cubicBezTo>
                  <a:cubicBezTo>
                    <a:pt x="2103" y="2065"/>
                    <a:pt x="2240" y="1867"/>
                    <a:pt x="2099" y="1741"/>
                  </a:cubicBezTo>
                  <a:lnTo>
                    <a:pt x="429" y="51"/>
                  </a:lnTo>
                  <a:cubicBezTo>
                    <a:pt x="389" y="15"/>
                    <a:pt x="344" y="0"/>
                    <a:pt x="30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2891;p33">
              <a:extLst>
                <a:ext uri="{FF2B5EF4-FFF2-40B4-BE49-F238E27FC236}">
                  <a16:creationId xmlns:a16="http://schemas.microsoft.com/office/drawing/2014/main" id="{ACE29C76-0488-60E4-4A77-5013B36927F3}"/>
                </a:ext>
              </a:extLst>
            </p:cNvPr>
            <p:cNvSpPr/>
            <p:nvPr/>
          </p:nvSpPr>
          <p:spPr>
            <a:xfrm>
              <a:off x="236650" y="766565"/>
              <a:ext cx="100592" cy="89368"/>
            </a:xfrm>
            <a:custGeom>
              <a:avLst/>
              <a:gdLst/>
              <a:ahLst/>
              <a:cxnLst/>
              <a:rect l="l" t="t" r="r" b="b"/>
              <a:pathLst>
                <a:path w="1443" h="1282" extrusionOk="0">
                  <a:moveTo>
                    <a:pt x="284" y="0"/>
                  </a:moveTo>
                  <a:cubicBezTo>
                    <a:pt x="139" y="0"/>
                    <a:pt x="1" y="203"/>
                    <a:pt x="142" y="344"/>
                  </a:cubicBezTo>
                  <a:lnTo>
                    <a:pt x="1018" y="1220"/>
                  </a:lnTo>
                  <a:cubicBezTo>
                    <a:pt x="1062" y="1264"/>
                    <a:pt x="1111" y="1282"/>
                    <a:pt x="1159" y="1282"/>
                  </a:cubicBezTo>
                  <a:cubicBezTo>
                    <a:pt x="1311" y="1282"/>
                    <a:pt x="1443" y="1095"/>
                    <a:pt x="1303" y="955"/>
                  </a:cubicBezTo>
                  <a:lnTo>
                    <a:pt x="407" y="59"/>
                  </a:lnTo>
                  <a:cubicBezTo>
                    <a:pt x="370" y="18"/>
                    <a:pt x="327" y="0"/>
                    <a:pt x="2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2892;p33">
              <a:extLst>
                <a:ext uri="{FF2B5EF4-FFF2-40B4-BE49-F238E27FC236}">
                  <a16:creationId xmlns:a16="http://schemas.microsoft.com/office/drawing/2014/main" id="{108717EA-E851-5E7D-A32F-357527C6876D}"/>
                </a:ext>
              </a:extLst>
            </p:cNvPr>
            <p:cNvSpPr/>
            <p:nvPr/>
          </p:nvSpPr>
          <p:spPr>
            <a:xfrm>
              <a:off x="525943" y="1083114"/>
              <a:ext cx="132798" cy="123875"/>
            </a:xfrm>
            <a:custGeom>
              <a:avLst/>
              <a:gdLst/>
              <a:ahLst/>
              <a:cxnLst/>
              <a:rect l="l" t="t" r="r" b="b"/>
              <a:pathLst>
                <a:path w="1905" h="1777" extrusionOk="0">
                  <a:moveTo>
                    <a:pt x="279" y="1"/>
                  </a:moveTo>
                  <a:cubicBezTo>
                    <a:pt x="143" y="1"/>
                    <a:pt x="1" y="203"/>
                    <a:pt x="127" y="345"/>
                  </a:cubicBezTo>
                  <a:cubicBezTo>
                    <a:pt x="534" y="854"/>
                    <a:pt x="962" y="1383"/>
                    <a:pt x="1532" y="1750"/>
                  </a:cubicBezTo>
                  <a:cubicBezTo>
                    <a:pt x="1563" y="1769"/>
                    <a:pt x="1594" y="1777"/>
                    <a:pt x="1624" y="1777"/>
                  </a:cubicBezTo>
                  <a:cubicBezTo>
                    <a:pt x="1788" y="1777"/>
                    <a:pt x="1905" y="1525"/>
                    <a:pt x="1715" y="1404"/>
                  </a:cubicBezTo>
                  <a:cubicBezTo>
                    <a:pt x="1206" y="1058"/>
                    <a:pt x="799" y="548"/>
                    <a:pt x="391" y="60"/>
                  </a:cubicBezTo>
                  <a:cubicBezTo>
                    <a:pt x="359" y="18"/>
                    <a:pt x="319" y="1"/>
                    <a:pt x="27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כותרת 3">
            <a:extLst>
              <a:ext uri="{FF2B5EF4-FFF2-40B4-BE49-F238E27FC236}">
                <a16:creationId xmlns:a16="http://schemas.microsoft.com/office/drawing/2014/main" id="{C6E8B915-D63D-0E33-945F-EBA48312CBF4}"/>
              </a:ext>
            </a:extLst>
          </p:cNvPr>
          <p:cNvSpPr txBox="1">
            <a:spLocks/>
          </p:cNvSpPr>
          <p:nvPr/>
        </p:nvSpPr>
        <p:spPr>
          <a:xfrm>
            <a:off x="483506" y="1875606"/>
            <a:ext cx="10906025" cy="981419"/>
          </a:xfrm>
          <a:prstGeom prst="rect">
            <a:avLst/>
          </a:prstGeom>
        </p:spPr>
        <p:txBody>
          <a:bodyPr vert="horz" lIns="91440" tIns="45720" rIns="91440" bIns="45720" rtlCol="1" anchor="ctr">
            <a:normAutofit/>
          </a:bodyPr>
          <a:lstStyle>
            <a:lvl1pPr algn="ctr" defTabSz="914400" rtl="1" eaLnBrk="1" latinLnBrk="0" hangingPunct="1">
              <a:lnSpc>
                <a:spcPct val="90000"/>
              </a:lnSpc>
              <a:spcBef>
                <a:spcPct val="0"/>
              </a:spcBef>
              <a:buNone/>
              <a:defRPr sz="4400" b="1" kern="1200">
                <a:solidFill>
                  <a:schemeClr val="bg1"/>
                </a:solidFill>
                <a:latin typeface="+mj-lt"/>
                <a:ea typeface="+mj-ea"/>
                <a:cs typeface="+mj-cs"/>
              </a:defRPr>
            </a:lvl1pPr>
          </a:lstStyle>
          <a:p>
            <a:r>
              <a:rPr lang="he-IL" sz="2800" dirty="0"/>
              <a:t>מערך שיעור בנושא אחריות בנים וגברים במניעת אלימות כלפי נשים</a:t>
            </a:r>
          </a:p>
        </p:txBody>
      </p:sp>
    </p:spTree>
    <p:extLst>
      <p:ext uri="{BB962C8B-B14F-4D97-AF65-F5344CB8AC3E}">
        <p14:creationId xmlns:p14="http://schemas.microsoft.com/office/powerpoint/2010/main" val="457912403"/>
      </p:ext>
    </p:extLst>
  </p:cSld>
  <p:clrMapOvr>
    <a:masterClrMapping/>
  </p:clrMapOvr>
  <p:transition spd="slow">
    <p:wipe dir="d"/>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35DC52DD-C157-5EB8-CFBF-1CC83EAE64EF}"/>
              </a:ext>
            </a:extLst>
          </p:cNvPr>
          <p:cNvSpPr>
            <a:spLocks noGrp="1"/>
          </p:cNvSpPr>
          <p:nvPr>
            <p:ph type="title"/>
          </p:nvPr>
        </p:nvSpPr>
        <p:spPr>
          <a:xfrm>
            <a:off x="304800" y="182562"/>
            <a:ext cx="5361709" cy="5675457"/>
          </a:xfrm>
        </p:spPr>
        <p:txBody>
          <a:bodyPr>
            <a:normAutofit/>
          </a:bodyPr>
          <a:lstStyle/>
          <a:p>
            <a:r>
              <a:rPr lang="he-IL" sz="3200" dirty="0"/>
              <a:t>מספר הבקשות לעובדת הסוציאלית הממונה במשרד הרווחה על ביצוע הערכת מסוכנות לגברים שביקשו לשאת נשק, הנמצאים במעגל האלימות </a:t>
            </a:r>
            <a:br>
              <a:rPr lang="en-US" sz="3200" dirty="0"/>
            </a:br>
            <a:r>
              <a:rPr lang="he-IL" sz="4800" dirty="0">
                <a:solidFill>
                  <a:srgbClr val="CA3E3F"/>
                </a:solidFill>
              </a:rPr>
              <a:t>יותר </a:t>
            </a:r>
            <a:r>
              <a:rPr lang="he-IL" sz="4800" dirty="0" err="1">
                <a:solidFill>
                  <a:srgbClr val="CA3E3F"/>
                </a:solidFill>
              </a:rPr>
              <a:t>מהוכפל</a:t>
            </a:r>
            <a:r>
              <a:rPr lang="he-IL" sz="4800" dirty="0">
                <a:solidFill>
                  <a:srgbClr val="CA3E3F"/>
                </a:solidFill>
              </a:rPr>
              <a:t> </a:t>
            </a:r>
            <a:br>
              <a:rPr lang="he-IL" sz="3200" dirty="0"/>
            </a:br>
            <a:br>
              <a:rPr lang="en-US" sz="3200" dirty="0"/>
            </a:br>
            <a:r>
              <a:rPr lang="he-IL" sz="3200" dirty="0"/>
              <a:t>מ-6 בקשות ב-2022 כולה</a:t>
            </a:r>
            <a:br>
              <a:rPr lang="en-US" sz="3200" dirty="0"/>
            </a:br>
            <a:r>
              <a:rPr lang="he-IL" sz="3200" dirty="0"/>
              <a:t>ל-18 בקשות מאז ההקלה בקריטריונים לנשיאת נשק.</a:t>
            </a:r>
          </a:p>
        </p:txBody>
      </p:sp>
      <p:pic>
        <p:nvPicPr>
          <p:cNvPr id="3" name="תמונה 2">
            <a:extLst>
              <a:ext uri="{FF2B5EF4-FFF2-40B4-BE49-F238E27FC236}">
                <a16:creationId xmlns:a16="http://schemas.microsoft.com/office/drawing/2014/main" id="{0664347E-53E3-DD79-2354-FAE6F3F9675F}"/>
              </a:ext>
            </a:extLst>
          </p:cNvPr>
          <p:cNvPicPr>
            <a:picLocks noChangeAspect="1"/>
          </p:cNvPicPr>
          <p:nvPr/>
        </p:nvPicPr>
        <p:blipFill rotWithShape="1">
          <a:blip r:embed="rId3"/>
          <a:srcRect l="5728" r="3102"/>
          <a:stretch/>
        </p:blipFill>
        <p:spPr>
          <a:xfrm>
            <a:off x="6096000" y="182562"/>
            <a:ext cx="5919518" cy="6492875"/>
          </a:xfrm>
          <a:prstGeom prst="rect">
            <a:avLst/>
          </a:prstGeom>
        </p:spPr>
      </p:pic>
    </p:spTree>
    <p:extLst>
      <p:ext uri="{BB962C8B-B14F-4D97-AF65-F5344CB8AC3E}">
        <p14:creationId xmlns:p14="http://schemas.microsoft.com/office/powerpoint/2010/main" val="1785062548"/>
      </p:ext>
    </p:extLst>
  </p:cSld>
  <p:clrMapOvr>
    <a:masterClrMapping/>
  </p:clrMapOvr>
  <p:transition spd="slow">
    <p:wipe dir="d"/>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תיבת טקסט 10">
            <a:extLst>
              <a:ext uri="{FF2B5EF4-FFF2-40B4-BE49-F238E27FC236}">
                <a16:creationId xmlns:a16="http://schemas.microsoft.com/office/drawing/2014/main" id="{239C48E1-5BA7-6FF9-1AB3-8E6987A5E0C1}"/>
              </a:ext>
            </a:extLst>
          </p:cNvPr>
          <p:cNvSpPr txBox="1"/>
          <p:nvPr/>
        </p:nvSpPr>
        <p:spPr>
          <a:xfrm>
            <a:off x="5612218" y="3669827"/>
            <a:ext cx="6212072" cy="369332"/>
          </a:xfrm>
          <a:prstGeom prst="rect">
            <a:avLst/>
          </a:prstGeom>
          <a:noFill/>
        </p:spPr>
        <p:txBody>
          <a:bodyPr wrap="square">
            <a:spAutoFit/>
          </a:bodyPr>
          <a:lstStyle/>
          <a:p>
            <a:r>
              <a:rPr lang="en-US" dirty="0">
                <a:hlinkClick r:id="rId3"/>
              </a:rPr>
              <a:t>https://www.facebook.com/Zulat.il/videos/1291237558941566/</a:t>
            </a:r>
            <a:endParaRPr lang="he-IL" dirty="0"/>
          </a:p>
        </p:txBody>
      </p:sp>
      <p:sp>
        <p:nvSpPr>
          <p:cNvPr id="14" name="כותרת 1">
            <a:extLst>
              <a:ext uri="{FF2B5EF4-FFF2-40B4-BE49-F238E27FC236}">
                <a16:creationId xmlns:a16="http://schemas.microsoft.com/office/drawing/2014/main" id="{4BC8E13F-6FA4-1F22-A906-AFC622BA129D}"/>
              </a:ext>
            </a:extLst>
          </p:cNvPr>
          <p:cNvSpPr txBox="1">
            <a:spLocks/>
          </p:cNvSpPr>
          <p:nvPr/>
        </p:nvSpPr>
        <p:spPr>
          <a:xfrm>
            <a:off x="6550542" y="1677945"/>
            <a:ext cx="5047396" cy="1325563"/>
          </a:xfrm>
          <a:prstGeom prst="rect">
            <a:avLst/>
          </a:prstGeom>
        </p:spPr>
        <p:txBody>
          <a:bodyPr/>
          <a:lstStyle>
            <a:lvl1pPr algn="ctr" defTabSz="914400" rtl="1" eaLnBrk="1" latinLnBrk="0" hangingPunct="1">
              <a:lnSpc>
                <a:spcPct val="90000"/>
              </a:lnSpc>
              <a:spcBef>
                <a:spcPct val="0"/>
              </a:spcBef>
              <a:buNone/>
              <a:defRPr sz="4400" b="1" kern="1200">
                <a:solidFill>
                  <a:srgbClr val="CA3E3F"/>
                </a:solidFill>
                <a:latin typeface="+mj-lt"/>
                <a:ea typeface="+mj-ea"/>
                <a:cs typeface="+mj-cs"/>
              </a:defRPr>
            </a:lvl1pPr>
          </a:lstStyle>
          <a:p>
            <a:r>
              <a:rPr lang="he-IL" dirty="0"/>
              <a:t>דילמה – מה דעתך?</a:t>
            </a:r>
          </a:p>
          <a:p>
            <a:r>
              <a:rPr lang="he-IL" dirty="0"/>
              <a:t>(צפו בסרטון) </a:t>
            </a:r>
          </a:p>
        </p:txBody>
      </p:sp>
      <p:pic>
        <p:nvPicPr>
          <p:cNvPr id="4" name="תמונה 3">
            <a:hlinkClick r:id="rId3"/>
            <a:extLst>
              <a:ext uri="{FF2B5EF4-FFF2-40B4-BE49-F238E27FC236}">
                <a16:creationId xmlns:a16="http://schemas.microsoft.com/office/drawing/2014/main" id="{97A74F2D-F683-BEE7-E394-0226EE2CC492}"/>
              </a:ext>
            </a:extLst>
          </p:cNvPr>
          <p:cNvPicPr>
            <a:picLocks noChangeAspect="1"/>
          </p:cNvPicPr>
          <p:nvPr/>
        </p:nvPicPr>
        <p:blipFill>
          <a:blip r:embed="rId4"/>
          <a:stretch>
            <a:fillRect/>
          </a:stretch>
        </p:blipFill>
        <p:spPr>
          <a:xfrm>
            <a:off x="2148119" y="488918"/>
            <a:ext cx="3189425" cy="5646852"/>
          </a:xfrm>
          <a:prstGeom prst="rect">
            <a:avLst/>
          </a:prstGeom>
        </p:spPr>
      </p:pic>
    </p:spTree>
    <p:extLst>
      <p:ext uri="{BB962C8B-B14F-4D97-AF65-F5344CB8AC3E}">
        <p14:creationId xmlns:p14="http://schemas.microsoft.com/office/powerpoint/2010/main" val="1887361807"/>
      </p:ext>
    </p:extLst>
  </p:cSld>
  <p:clrMapOvr>
    <a:masterClrMapping/>
  </p:clrMapOvr>
  <p:transition spd="slow">
    <p:wipe dir="d"/>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a:extLst>
              <a:ext uri="{FF2B5EF4-FFF2-40B4-BE49-F238E27FC236}">
                <a16:creationId xmlns:a16="http://schemas.microsoft.com/office/drawing/2014/main" id="{F14EF5BE-63C9-AF73-77A5-99F7FBE116F7}"/>
              </a:ext>
            </a:extLst>
          </p:cNvPr>
          <p:cNvSpPr>
            <a:spLocks noGrp="1"/>
          </p:cNvSpPr>
          <p:nvPr>
            <p:ph type="title" idx="4294967295"/>
          </p:nvPr>
        </p:nvSpPr>
        <p:spPr>
          <a:xfrm>
            <a:off x="1005682" y="312110"/>
            <a:ext cx="10515600" cy="4484688"/>
          </a:xfrm>
        </p:spPr>
        <p:txBody>
          <a:bodyPr>
            <a:normAutofit/>
          </a:bodyPr>
          <a:lstStyle/>
          <a:p>
            <a:r>
              <a:rPr lang="he-IL" sz="4000" dirty="0"/>
              <a:t>על מנת לשנות תופעה זו, חשוב לשנות את ההסתכלות ולראות שלא רק נשים ובעיקר קורבנות נשים צריכות להיאבק בה, אלא נדרש שגם גברים ייקחו אחריות לשינוי התבנית החברתית של אלימות גברית כלפי נשים </a:t>
            </a:r>
          </a:p>
        </p:txBody>
      </p:sp>
      <p:grpSp>
        <p:nvGrpSpPr>
          <p:cNvPr id="20" name="Google Shape;4896;p73">
            <a:extLst>
              <a:ext uri="{FF2B5EF4-FFF2-40B4-BE49-F238E27FC236}">
                <a16:creationId xmlns:a16="http://schemas.microsoft.com/office/drawing/2014/main" id="{67795E9F-0F0F-9F5E-A1E9-6AD63F45C0A3}"/>
              </a:ext>
            </a:extLst>
          </p:cNvPr>
          <p:cNvGrpSpPr>
            <a:grpSpLocks noChangeAspect="1"/>
          </p:cNvGrpSpPr>
          <p:nvPr/>
        </p:nvGrpSpPr>
        <p:grpSpPr>
          <a:xfrm>
            <a:off x="4656000" y="4070877"/>
            <a:ext cx="2880000" cy="2787123"/>
            <a:chOff x="-4822300" y="5302475"/>
            <a:chExt cx="470325" cy="454425"/>
          </a:xfrm>
        </p:grpSpPr>
        <p:sp>
          <p:nvSpPr>
            <p:cNvPr id="21" name="Google Shape;4897;p73">
              <a:extLst>
                <a:ext uri="{FF2B5EF4-FFF2-40B4-BE49-F238E27FC236}">
                  <a16:creationId xmlns:a16="http://schemas.microsoft.com/office/drawing/2014/main" id="{4D1B8ABE-A746-2034-CB0F-79D21F74C626}"/>
                </a:ext>
              </a:extLst>
            </p:cNvPr>
            <p:cNvSpPr/>
            <p:nvPr/>
          </p:nvSpPr>
          <p:spPr>
            <a:xfrm>
              <a:off x="-4781075" y="5473250"/>
              <a:ext cx="144750" cy="283650"/>
            </a:xfrm>
            <a:custGeom>
              <a:avLst/>
              <a:gdLst/>
              <a:ahLst/>
              <a:cxnLst/>
              <a:rect l="l" t="t" r="r" b="b"/>
              <a:pathLst>
                <a:path w="5790" h="11346" extrusionOk="0">
                  <a:moveTo>
                    <a:pt x="290" y="0"/>
                  </a:moveTo>
                  <a:lnTo>
                    <a:pt x="1" y="11114"/>
                  </a:lnTo>
                  <a:cubicBezTo>
                    <a:pt x="1" y="11230"/>
                    <a:pt x="117" y="11346"/>
                    <a:pt x="232" y="11346"/>
                  </a:cubicBezTo>
                  <a:lnTo>
                    <a:pt x="5587" y="11346"/>
                  </a:lnTo>
                  <a:cubicBezTo>
                    <a:pt x="5703" y="11346"/>
                    <a:pt x="5789" y="11230"/>
                    <a:pt x="5789" y="11114"/>
                  </a:cubicBezTo>
                  <a:lnTo>
                    <a:pt x="5500" y="0"/>
                  </a:lnTo>
                  <a:close/>
                </a:path>
              </a:pathLst>
            </a:custGeom>
            <a:solidFill>
              <a:srgbClr val="FFC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4898;p73">
              <a:extLst>
                <a:ext uri="{FF2B5EF4-FFF2-40B4-BE49-F238E27FC236}">
                  <a16:creationId xmlns:a16="http://schemas.microsoft.com/office/drawing/2014/main" id="{FA90DF1A-7119-91ED-4EFD-7C0E44A7FE22}"/>
                </a:ext>
              </a:extLst>
            </p:cNvPr>
            <p:cNvSpPr/>
            <p:nvPr/>
          </p:nvSpPr>
          <p:spPr>
            <a:xfrm>
              <a:off x="-4653000" y="5473250"/>
              <a:ext cx="26800" cy="283650"/>
            </a:xfrm>
            <a:custGeom>
              <a:avLst/>
              <a:gdLst/>
              <a:ahLst/>
              <a:cxnLst/>
              <a:rect l="l" t="t" r="r" b="b"/>
              <a:pathLst>
                <a:path w="1072" h="11346" extrusionOk="0">
                  <a:moveTo>
                    <a:pt x="1" y="0"/>
                  </a:moveTo>
                  <a:lnTo>
                    <a:pt x="290" y="11114"/>
                  </a:lnTo>
                  <a:cubicBezTo>
                    <a:pt x="290" y="11230"/>
                    <a:pt x="203" y="11346"/>
                    <a:pt x="88" y="11346"/>
                  </a:cubicBezTo>
                  <a:lnTo>
                    <a:pt x="840" y="11346"/>
                  </a:lnTo>
                  <a:cubicBezTo>
                    <a:pt x="956" y="11346"/>
                    <a:pt x="1072" y="11230"/>
                    <a:pt x="1072" y="11114"/>
                  </a:cubicBezTo>
                  <a:lnTo>
                    <a:pt x="782" y="0"/>
                  </a:lnTo>
                  <a:close/>
                </a:path>
              </a:pathLst>
            </a:custGeom>
            <a:solidFill>
              <a:srgbClr val="FFB0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4899;p73">
              <a:extLst>
                <a:ext uri="{FF2B5EF4-FFF2-40B4-BE49-F238E27FC236}">
                  <a16:creationId xmlns:a16="http://schemas.microsoft.com/office/drawing/2014/main" id="{DF5CB8FF-5400-08A3-66FF-08A36FA9CDE5}"/>
                </a:ext>
              </a:extLst>
            </p:cNvPr>
            <p:cNvSpPr/>
            <p:nvPr/>
          </p:nvSpPr>
          <p:spPr>
            <a:xfrm>
              <a:off x="-4822300" y="5349500"/>
              <a:ext cx="237350" cy="184550"/>
            </a:xfrm>
            <a:custGeom>
              <a:avLst/>
              <a:gdLst/>
              <a:ahLst/>
              <a:cxnLst/>
              <a:rect l="l" t="t" r="r" b="b"/>
              <a:pathLst>
                <a:path w="9494" h="7382" extrusionOk="0">
                  <a:moveTo>
                    <a:pt x="0" y="1"/>
                  </a:moveTo>
                  <a:lnTo>
                    <a:pt x="0" y="4748"/>
                  </a:lnTo>
                  <a:cubicBezTo>
                    <a:pt x="0" y="6195"/>
                    <a:pt x="1158" y="7381"/>
                    <a:pt x="2634" y="7381"/>
                  </a:cubicBezTo>
                  <a:lnTo>
                    <a:pt x="6860" y="7381"/>
                  </a:lnTo>
                  <a:cubicBezTo>
                    <a:pt x="8336" y="7381"/>
                    <a:pt x="9493" y="6195"/>
                    <a:pt x="9493" y="4748"/>
                  </a:cubicBezTo>
                  <a:lnTo>
                    <a:pt x="9493" y="1"/>
                  </a:lnTo>
                  <a:close/>
                </a:path>
              </a:pathLst>
            </a:custGeom>
            <a:solidFill>
              <a:srgbClr val="FFC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4900;p73">
              <a:extLst>
                <a:ext uri="{FF2B5EF4-FFF2-40B4-BE49-F238E27FC236}">
                  <a16:creationId xmlns:a16="http://schemas.microsoft.com/office/drawing/2014/main" id="{A59F37D5-C907-640E-30FC-803CCC1AD2D2}"/>
                </a:ext>
              </a:extLst>
            </p:cNvPr>
            <p:cNvSpPr/>
            <p:nvPr/>
          </p:nvSpPr>
          <p:spPr>
            <a:xfrm>
              <a:off x="-4822300" y="5302475"/>
              <a:ext cx="44150" cy="100600"/>
            </a:xfrm>
            <a:custGeom>
              <a:avLst/>
              <a:gdLst/>
              <a:ahLst/>
              <a:cxnLst/>
              <a:rect l="l" t="t" r="r" b="b"/>
              <a:pathLst>
                <a:path w="1766" h="4024" extrusionOk="0">
                  <a:moveTo>
                    <a:pt x="579" y="203"/>
                  </a:moveTo>
                  <a:cubicBezTo>
                    <a:pt x="261" y="203"/>
                    <a:pt x="0" y="464"/>
                    <a:pt x="0" y="782"/>
                  </a:cubicBezTo>
                  <a:lnTo>
                    <a:pt x="0" y="3966"/>
                  </a:lnTo>
                  <a:lnTo>
                    <a:pt x="0" y="4024"/>
                  </a:lnTo>
                  <a:lnTo>
                    <a:pt x="1187" y="4024"/>
                  </a:lnTo>
                  <a:cubicBezTo>
                    <a:pt x="1505" y="4024"/>
                    <a:pt x="1766" y="3763"/>
                    <a:pt x="1766" y="3445"/>
                  </a:cubicBezTo>
                  <a:cubicBezTo>
                    <a:pt x="1766" y="1"/>
                    <a:pt x="1766" y="261"/>
                    <a:pt x="1766" y="203"/>
                  </a:cubicBezTo>
                  <a:close/>
                </a:path>
              </a:pathLst>
            </a:custGeom>
            <a:solidFill>
              <a:srgbClr val="FFC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4901;p73">
              <a:extLst>
                <a:ext uri="{FF2B5EF4-FFF2-40B4-BE49-F238E27FC236}">
                  <a16:creationId xmlns:a16="http://schemas.microsoft.com/office/drawing/2014/main" id="{0870EEE3-B334-E61C-25A2-992AA5F112FF}"/>
                </a:ext>
              </a:extLst>
            </p:cNvPr>
            <p:cNvSpPr/>
            <p:nvPr/>
          </p:nvSpPr>
          <p:spPr>
            <a:xfrm>
              <a:off x="-4762975" y="5302475"/>
              <a:ext cx="44150" cy="100600"/>
            </a:xfrm>
            <a:custGeom>
              <a:avLst/>
              <a:gdLst/>
              <a:ahLst/>
              <a:cxnLst/>
              <a:rect l="l" t="t" r="r" b="b"/>
              <a:pathLst>
                <a:path w="1766" h="4024" extrusionOk="0">
                  <a:moveTo>
                    <a:pt x="579" y="203"/>
                  </a:moveTo>
                  <a:cubicBezTo>
                    <a:pt x="261" y="203"/>
                    <a:pt x="0" y="464"/>
                    <a:pt x="0" y="782"/>
                  </a:cubicBezTo>
                  <a:lnTo>
                    <a:pt x="0" y="3966"/>
                  </a:lnTo>
                  <a:lnTo>
                    <a:pt x="0" y="4024"/>
                  </a:lnTo>
                  <a:lnTo>
                    <a:pt x="1187" y="4024"/>
                  </a:lnTo>
                  <a:cubicBezTo>
                    <a:pt x="1505" y="4024"/>
                    <a:pt x="1766" y="3763"/>
                    <a:pt x="1766" y="3445"/>
                  </a:cubicBezTo>
                  <a:cubicBezTo>
                    <a:pt x="1766" y="1"/>
                    <a:pt x="1766" y="261"/>
                    <a:pt x="1766" y="203"/>
                  </a:cubicBezTo>
                  <a:close/>
                </a:path>
              </a:pathLst>
            </a:custGeom>
            <a:solidFill>
              <a:srgbClr val="FFC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4902;p73">
              <a:extLst>
                <a:ext uri="{FF2B5EF4-FFF2-40B4-BE49-F238E27FC236}">
                  <a16:creationId xmlns:a16="http://schemas.microsoft.com/office/drawing/2014/main" id="{C57CF594-CF05-E683-7E7D-EADED8135137}"/>
                </a:ext>
              </a:extLst>
            </p:cNvPr>
            <p:cNvSpPr/>
            <p:nvPr/>
          </p:nvSpPr>
          <p:spPr>
            <a:xfrm>
              <a:off x="-4703650" y="5303200"/>
              <a:ext cx="44175" cy="99875"/>
            </a:xfrm>
            <a:custGeom>
              <a:avLst/>
              <a:gdLst/>
              <a:ahLst/>
              <a:cxnLst/>
              <a:rect l="l" t="t" r="r" b="b"/>
              <a:pathLst>
                <a:path w="1767" h="3995" extrusionOk="0">
                  <a:moveTo>
                    <a:pt x="580" y="174"/>
                  </a:moveTo>
                  <a:cubicBezTo>
                    <a:pt x="261" y="174"/>
                    <a:pt x="1" y="435"/>
                    <a:pt x="1" y="753"/>
                  </a:cubicBezTo>
                  <a:lnTo>
                    <a:pt x="1" y="3937"/>
                  </a:lnTo>
                  <a:lnTo>
                    <a:pt x="1" y="3995"/>
                  </a:lnTo>
                  <a:lnTo>
                    <a:pt x="1187" y="3995"/>
                  </a:lnTo>
                  <a:cubicBezTo>
                    <a:pt x="1506" y="3995"/>
                    <a:pt x="1766" y="3734"/>
                    <a:pt x="1766" y="3416"/>
                  </a:cubicBezTo>
                  <a:cubicBezTo>
                    <a:pt x="1766" y="1"/>
                    <a:pt x="1766" y="232"/>
                    <a:pt x="1766" y="174"/>
                  </a:cubicBezTo>
                  <a:close/>
                </a:path>
              </a:pathLst>
            </a:custGeom>
            <a:solidFill>
              <a:srgbClr val="FFC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4903;p73">
              <a:extLst>
                <a:ext uri="{FF2B5EF4-FFF2-40B4-BE49-F238E27FC236}">
                  <a16:creationId xmlns:a16="http://schemas.microsoft.com/office/drawing/2014/main" id="{E9E36965-BEE7-B982-37C3-52FF7A0E29C4}"/>
                </a:ext>
              </a:extLst>
            </p:cNvPr>
            <p:cNvSpPr/>
            <p:nvPr/>
          </p:nvSpPr>
          <p:spPr>
            <a:xfrm>
              <a:off x="-4644300" y="5302475"/>
              <a:ext cx="44150" cy="106400"/>
            </a:xfrm>
            <a:custGeom>
              <a:avLst/>
              <a:gdLst/>
              <a:ahLst/>
              <a:cxnLst/>
              <a:rect l="l" t="t" r="r" b="b"/>
              <a:pathLst>
                <a:path w="1766" h="4256" extrusionOk="0">
                  <a:moveTo>
                    <a:pt x="608" y="203"/>
                  </a:moveTo>
                  <a:cubicBezTo>
                    <a:pt x="260" y="203"/>
                    <a:pt x="0" y="464"/>
                    <a:pt x="0" y="782"/>
                  </a:cubicBezTo>
                  <a:cubicBezTo>
                    <a:pt x="0" y="4255"/>
                    <a:pt x="0" y="3937"/>
                    <a:pt x="0" y="4024"/>
                  </a:cubicBezTo>
                  <a:lnTo>
                    <a:pt x="1187" y="4024"/>
                  </a:lnTo>
                  <a:cubicBezTo>
                    <a:pt x="1505" y="4024"/>
                    <a:pt x="1766" y="3763"/>
                    <a:pt x="1766" y="3445"/>
                  </a:cubicBezTo>
                  <a:cubicBezTo>
                    <a:pt x="1766" y="1"/>
                    <a:pt x="1766" y="261"/>
                    <a:pt x="1766" y="203"/>
                  </a:cubicBezTo>
                  <a:close/>
                </a:path>
              </a:pathLst>
            </a:custGeom>
            <a:solidFill>
              <a:srgbClr val="FFC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4904;p73">
              <a:extLst>
                <a:ext uri="{FF2B5EF4-FFF2-40B4-BE49-F238E27FC236}">
                  <a16:creationId xmlns:a16="http://schemas.microsoft.com/office/drawing/2014/main" id="{962D9ED6-A027-BA76-01B5-FD471C4B4B9F}"/>
                </a:ext>
              </a:extLst>
            </p:cNvPr>
            <p:cNvSpPr/>
            <p:nvPr/>
          </p:nvSpPr>
          <p:spPr>
            <a:xfrm>
              <a:off x="-4644300" y="5302475"/>
              <a:ext cx="59350" cy="113625"/>
            </a:xfrm>
            <a:custGeom>
              <a:avLst/>
              <a:gdLst/>
              <a:ahLst/>
              <a:cxnLst/>
              <a:rect l="l" t="t" r="r" b="b"/>
              <a:pathLst>
                <a:path w="2374" h="4545" extrusionOk="0">
                  <a:moveTo>
                    <a:pt x="1621" y="203"/>
                  </a:moveTo>
                  <a:cubicBezTo>
                    <a:pt x="1621" y="261"/>
                    <a:pt x="1621" y="1"/>
                    <a:pt x="1621" y="3445"/>
                  </a:cubicBezTo>
                  <a:cubicBezTo>
                    <a:pt x="1621" y="3763"/>
                    <a:pt x="1360" y="4024"/>
                    <a:pt x="1042" y="4024"/>
                  </a:cubicBezTo>
                  <a:lnTo>
                    <a:pt x="0" y="4024"/>
                  </a:lnTo>
                  <a:cubicBezTo>
                    <a:pt x="58" y="4313"/>
                    <a:pt x="289" y="4545"/>
                    <a:pt x="608" y="4545"/>
                  </a:cubicBezTo>
                  <a:lnTo>
                    <a:pt x="1794" y="4545"/>
                  </a:lnTo>
                  <a:cubicBezTo>
                    <a:pt x="2113" y="4545"/>
                    <a:pt x="2373" y="4284"/>
                    <a:pt x="2373" y="3966"/>
                  </a:cubicBezTo>
                  <a:lnTo>
                    <a:pt x="2373" y="782"/>
                  </a:lnTo>
                  <a:cubicBezTo>
                    <a:pt x="2373" y="464"/>
                    <a:pt x="2113" y="203"/>
                    <a:pt x="1794" y="203"/>
                  </a:cubicBezTo>
                  <a:close/>
                </a:path>
              </a:pathLst>
            </a:custGeom>
            <a:solidFill>
              <a:srgbClr val="FFA7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4905;p73">
              <a:extLst>
                <a:ext uri="{FF2B5EF4-FFF2-40B4-BE49-F238E27FC236}">
                  <a16:creationId xmlns:a16="http://schemas.microsoft.com/office/drawing/2014/main" id="{F3AE343D-B554-8718-EDA4-1038E8810D51}"/>
                </a:ext>
              </a:extLst>
            </p:cNvPr>
            <p:cNvSpPr/>
            <p:nvPr/>
          </p:nvSpPr>
          <p:spPr>
            <a:xfrm>
              <a:off x="-4822300" y="5302475"/>
              <a:ext cx="59350" cy="113625"/>
            </a:xfrm>
            <a:custGeom>
              <a:avLst/>
              <a:gdLst/>
              <a:ahLst/>
              <a:cxnLst/>
              <a:rect l="l" t="t" r="r" b="b"/>
              <a:pathLst>
                <a:path w="2374" h="4545" extrusionOk="0">
                  <a:moveTo>
                    <a:pt x="1592" y="203"/>
                  </a:moveTo>
                  <a:cubicBezTo>
                    <a:pt x="1621" y="261"/>
                    <a:pt x="1621" y="1"/>
                    <a:pt x="1621" y="3445"/>
                  </a:cubicBezTo>
                  <a:cubicBezTo>
                    <a:pt x="1621" y="3763"/>
                    <a:pt x="1360" y="4024"/>
                    <a:pt x="1013" y="4024"/>
                  </a:cubicBezTo>
                  <a:lnTo>
                    <a:pt x="0" y="4024"/>
                  </a:lnTo>
                  <a:cubicBezTo>
                    <a:pt x="29" y="4313"/>
                    <a:pt x="290" y="4545"/>
                    <a:pt x="579" y="4545"/>
                  </a:cubicBezTo>
                  <a:lnTo>
                    <a:pt x="1795" y="4545"/>
                  </a:lnTo>
                  <a:cubicBezTo>
                    <a:pt x="2113" y="4545"/>
                    <a:pt x="2373" y="4284"/>
                    <a:pt x="2373" y="3966"/>
                  </a:cubicBezTo>
                  <a:lnTo>
                    <a:pt x="2373" y="782"/>
                  </a:lnTo>
                  <a:cubicBezTo>
                    <a:pt x="2373" y="464"/>
                    <a:pt x="2113" y="203"/>
                    <a:pt x="1795" y="203"/>
                  </a:cubicBezTo>
                  <a:close/>
                </a:path>
              </a:pathLst>
            </a:custGeom>
            <a:solidFill>
              <a:srgbClr val="FFB0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4906;p73">
              <a:extLst>
                <a:ext uri="{FF2B5EF4-FFF2-40B4-BE49-F238E27FC236}">
                  <a16:creationId xmlns:a16="http://schemas.microsoft.com/office/drawing/2014/main" id="{2F05609E-40DF-8A18-77EF-5BE5D032E409}"/>
                </a:ext>
              </a:extLst>
            </p:cNvPr>
            <p:cNvSpPr/>
            <p:nvPr/>
          </p:nvSpPr>
          <p:spPr>
            <a:xfrm>
              <a:off x="-4762975" y="5302475"/>
              <a:ext cx="59350" cy="113625"/>
            </a:xfrm>
            <a:custGeom>
              <a:avLst/>
              <a:gdLst/>
              <a:ahLst/>
              <a:cxnLst/>
              <a:rect l="l" t="t" r="r" b="b"/>
              <a:pathLst>
                <a:path w="2374" h="4545" extrusionOk="0">
                  <a:moveTo>
                    <a:pt x="1621" y="203"/>
                  </a:moveTo>
                  <a:cubicBezTo>
                    <a:pt x="1621" y="261"/>
                    <a:pt x="1621" y="1"/>
                    <a:pt x="1621" y="3445"/>
                  </a:cubicBezTo>
                  <a:cubicBezTo>
                    <a:pt x="1621" y="3763"/>
                    <a:pt x="1361" y="4024"/>
                    <a:pt x="1013" y="4024"/>
                  </a:cubicBezTo>
                  <a:lnTo>
                    <a:pt x="0" y="4024"/>
                  </a:lnTo>
                  <a:cubicBezTo>
                    <a:pt x="29" y="4313"/>
                    <a:pt x="290" y="4545"/>
                    <a:pt x="579" y="4545"/>
                  </a:cubicBezTo>
                  <a:lnTo>
                    <a:pt x="1795" y="4545"/>
                  </a:lnTo>
                  <a:cubicBezTo>
                    <a:pt x="2113" y="4545"/>
                    <a:pt x="2374" y="4284"/>
                    <a:pt x="2374" y="3966"/>
                  </a:cubicBezTo>
                  <a:lnTo>
                    <a:pt x="2374" y="782"/>
                  </a:lnTo>
                  <a:cubicBezTo>
                    <a:pt x="2374" y="464"/>
                    <a:pt x="2113" y="203"/>
                    <a:pt x="1795" y="203"/>
                  </a:cubicBezTo>
                  <a:close/>
                </a:path>
              </a:pathLst>
            </a:custGeom>
            <a:solidFill>
              <a:srgbClr val="FFB0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4907;p73">
              <a:extLst>
                <a:ext uri="{FF2B5EF4-FFF2-40B4-BE49-F238E27FC236}">
                  <a16:creationId xmlns:a16="http://schemas.microsoft.com/office/drawing/2014/main" id="{7EF825D0-5F4A-2506-235B-99D604DDDC1C}"/>
                </a:ext>
              </a:extLst>
            </p:cNvPr>
            <p:cNvSpPr/>
            <p:nvPr/>
          </p:nvSpPr>
          <p:spPr>
            <a:xfrm>
              <a:off x="-4703650" y="5365425"/>
              <a:ext cx="59350" cy="50675"/>
            </a:xfrm>
            <a:custGeom>
              <a:avLst/>
              <a:gdLst/>
              <a:ahLst/>
              <a:cxnLst/>
              <a:rect l="l" t="t" r="r" b="b"/>
              <a:pathLst>
                <a:path w="2374" h="2027" extrusionOk="0">
                  <a:moveTo>
                    <a:pt x="1621" y="1"/>
                  </a:moveTo>
                  <a:lnTo>
                    <a:pt x="1621" y="927"/>
                  </a:lnTo>
                  <a:cubicBezTo>
                    <a:pt x="1621" y="1245"/>
                    <a:pt x="1361" y="1535"/>
                    <a:pt x="1043" y="1535"/>
                  </a:cubicBezTo>
                  <a:lnTo>
                    <a:pt x="1" y="1535"/>
                  </a:lnTo>
                  <a:cubicBezTo>
                    <a:pt x="59" y="1824"/>
                    <a:pt x="290" y="2027"/>
                    <a:pt x="580" y="2027"/>
                  </a:cubicBezTo>
                  <a:lnTo>
                    <a:pt x="1795" y="2027"/>
                  </a:lnTo>
                  <a:cubicBezTo>
                    <a:pt x="2114" y="2027"/>
                    <a:pt x="2374" y="1766"/>
                    <a:pt x="2374" y="1448"/>
                  </a:cubicBezTo>
                  <a:lnTo>
                    <a:pt x="2374" y="1"/>
                  </a:lnTo>
                  <a:close/>
                </a:path>
              </a:pathLst>
            </a:custGeom>
            <a:solidFill>
              <a:srgbClr val="FFA7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4908;p73">
              <a:extLst>
                <a:ext uri="{FF2B5EF4-FFF2-40B4-BE49-F238E27FC236}">
                  <a16:creationId xmlns:a16="http://schemas.microsoft.com/office/drawing/2014/main" id="{0B80B1A4-DD1B-E186-88A4-BA738C7F4A28}"/>
                </a:ext>
              </a:extLst>
            </p:cNvPr>
            <p:cNvSpPr/>
            <p:nvPr/>
          </p:nvSpPr>
          <p:spPr>
            <a:xfrm>
              <a:off x="-4663125" y="5304650"/>
              <a:ext cx="18825" cy="60800"/>
            </a:xfrm>
            <a:custGeom>
              <a:avLst/>
              <a:gdLst/>
              <a:ahLst/>
              <a:cxnLst/>
              <a:rect l="l" t="t" r="r" b="b"/>
              <a:pathLst>
                <a:path w="753" h="2432" extrusionOk="0">
                  <a:moveTo>
                    <a:pt x="0" y="116"/>
                  </a:moveTo>
                  <a:cubicBezTo>
                    <a:pt x="0" y="174"/>
                    <a:pt x="0" y="1"/>
                    <a:pt x="0" y="2432"/>
                  </a:cubicBezTo>
                  <a:lnTo>
                    <a:pt x="753" y="2432"/>
                  </a:lnTo>
                  <a:lnTo>
                    <a:pt x="753" y="695"/>
                  </a:lnTo>
                  <a:cubicBezTo>
                    <a:pt x="753" y="377"/>
                    <a:pt x="493" y="116"/>
                    <a:pt x="174" y="116"/>
                  </a:cubicBezTo>
                  <a:close/>
                </a:path>
              </a:pathLst>
            </a:custGeom>
            <a:solidFill>
              <a:srgbClr val="FFB0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4909;p73">
              <a:extLst>
                <a:ext uri="{FF2B5EF4-FFF2-40B4-BE49-F238E27FC236}">
                  <a16:creationId xmlns:a16="http://schemas.microsoft.com/office/drawing/2014/main" id="{51EF3911-1E3A-EBD1-3D33-3D92F7F52395}"/>
                </a:ext>
              </a:extLst>
            </p:cNvPr>
            <p:cNvSpPr/>
            <p:nvPr/>
          </p:nvSpPr>
          <p:spPr>
            <a:xfrm>
              <a:off x="-4703650" y="5379175"/>
              <a:ext cx="118700" cy="128825"/>
            </a:xfrm>
            <a:custGeom>
              <a:avLst/>
              <a:gdLst/>
              <a:ahLst/>
              <a:cxnLst/>
              <a:rect l="l" t="t" r="r" b="b"/>
              <a:pathLst>
                <a:path w="4748" h="5153" extrusionOk="0">
                  <a:moveTo>
                    <a:pt x="290" y="1"/>
                  </a:moveTo>
                  <a:cubicBezTo>
                    <a:pt x="145" y="1"/>
                    <a:pt x="1" y="145"/>
                    <a:pt x="1" y="290"/>
                  </a:cubicBezTo>
                  <a:cubicBezTo>
                    <a:pt x="1" y="1448"/>
                    <a:pt x="927" y="2374"/>
                    <a:pt x="2085" y="2374"/>
                  </a:cubicBezTo>
                  <a:lnTo>
                    <a:pt x="2374" y="2374"/>
                  </a:lnTo>
                  <a:cubicBezTo>
                    <a:pt x="1564" y="3097"/>
                    <a:pt x="1101" y="4082"/>
                    <a:pt x="1101" y="5152"/>
                  </a:cubicBezTo>
                  <a:lnTo>
                    <a:pt x="4747" y="3561"/>
                  </a:lnTo>
                  <a:lnTo>
                    <a:pt x="4747" y="1014"/>
                  </a:lnTo>
                  <a:cubicBezTo>
                    <a:pt x="4747" y="464"/>
                    <a:pt x="4313" y="1"/>
                    <a:pt x="3763" y="1"/>
                  </a:cubicBezTo>
                  <a:close/>
                </a:path>
              </a:pathLst>
            </a:custGeom>
            <a:solidFill>
              <a:srgbClr val="FFC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4910;p73">
              <a:extLst>
                <a:ext uri="{FF2B5EF4-FFF2-40B4-BE49-F238E27FC236}">
                  <a16:creationId xmlns:a16="http://schemas.microsoft.com/office/drawing/2014/main" id="{223F698A-BC6B-05DF-0449-3D3738C685E3}"/>
                </a:ext>
              </a:extLst>
            </p:cNvPr>
            <p:cNvSpPr/>
            <p:nvPr/>
          </p:nvSpPr>
          <p:spPr>
            <a:xfrm>
              <a:off x="-4710875" y="5372675"/>
              <a:ext cx="126650" cy="142550"/>
            </a:xfrm>
            <a:custGeom>
              <a:avLst/>
              <a:gdLst/>
              <a:ahLst/>
              <a:cxnLst/>
              <a:rect l="l" t="t" r="r" b="b"/>
              <a:pathLst>
                <a:path w="5066" h="5702" extrusionOk="0">
                  <a:moveTo>
                    <a:pt x="579" y="0"/>
                  </a:moveTo>
                  <a:cubicBezTo>
                    <a:pt x="261" y="0"/>
                    <a:pt x="0" y="261"/>
                    <a:pt x="0" y="579"/>
                  </a:cubicBezTo>
                  <a:cubicBezTo>
                    <a:pt x="0" y="1766"/>
                    <a:pt x="869" y="2750"/>
                    <a:pt x="2026" y="2894"/>
                  </a:cubicBezTo>
                  <a:cubicBezTo>
                    <a:pt x="1447" y="3618"/>
                    <a:pt x="1129" y="4486"/>
                    <a:pt x="1129" y="5412"/>
                  </a:cubicBezTo>
                  <a:cubicBezTo>
                    <a:pt x="1129" y="5586"/>
                    <a:pt x="1245" y="5702"/>
                    <a:pt x="1390" y="5702"/>
                  </a:cubicBezTo>
                  <a:cubicBezTo>
                    <a:pt x="1563" y="5702"/>
                    <a:pt x="1679" y="5586"/>
                    <a:pt x="1679" y="5412"/>
                  </a:cubicBezTo>
                  <a:cubicBezTo>
                    <a:pt x="1679" y="4428"/>
                    <a:pt x="2113" y="3502"/>
                    <a:pt x="2837" y="2865"/>
                  </a:cubicBezTo>
                  <a:cubicBezTo>
                    <a:pt x="2952" y="2779"/>
                    <a:pt x="2981" y="2663"/>
                    <a:pt x="2923" y="2547"/>
                  </a:cubicBezTo>
                  <a:cubicBezTo>
                    <a:pt x="2895" y="2431"/>
                    <a:pt x="2779" y="2373"/>
                    <a:pt x="2663" y="2373"/>
                  </a:cubicBezTo>
                  <a:lnTo>
                    <a:pt x="2374" y="2373"/>
                  </a:lnTo>
                  <a:cubicBezTo>
                    <a:pt x="1390" y="2373"/>
                    <a:pt x="579" y="1563"/>
                    <a:pt x="579" y="579"/>
                  </a:cubicBezTo>
                  <a:cubicBezTo>
                    <a:pt x="579" y="550"/>
                    <a:pt x="579" y="550"/>
                    <a:pt x="579" y="550"/>
                  </a:cubicBezTo>
                  <a:lnTo>
                    <a:pt x="4052" y="550"/>
                  </a:lnTo>
                  <a:cubicBezTo>
                    <a:pt x="4429" y="550"/>
                    <a:pt x="4747" y="868"/>
                    <a:pt x="4747" y="1274"/>
                  </a:cubicBezTo>
                  <a:lnTo>
                    <a:pt x="4747" y="3821"/>
                  </a:lnTo>
                  <a:cubicBezTo>
                    <a:pt x="4747" y="3965"/>
                    <a:pt x="4892" y="4110"/>
                    <a:pt x="5036" y="4110"/>
                  </a:cubicBezTo>
                  <a:cubicBezTo>
                    <a:pt x="5065" y="3907"/>
                    <a:pt x="5036" y="4110"/>
                    <a:pt x="5036" y="463"/>
                  </a:cubicBezTo>
                  <a:cubicBezTo>
                    <a:pt x="4805" y="174"/>
                    <a:pt x="4457" y="0"/>
                    <a:pt x="4052" y="0"/>
                  </a:cubicBezTo>
                  <a:close/>
                </a:path>
              </a:pathLst>
            </a:custGeom>
            <a:solidFill>
              <a:srgbClr val="FFB0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4911;p73">
              <a:extLst>
                <a:ext uri="{FF2B5EF4-FFF2-40B4-BE49-F238E27FC236}">
                  <a16:creationId xmlns:a16="http://schemas.microsoft.com/office/drawing/2014/main" id="{8B691A01-F9A3-95F8-685F-01623CD58812}"/>
                </a:ext>
              </a:extLst>
            </p:cNvPr>
            <p:cNvSpPr/>
            <p:nvPr/>
          </p:nvSpPr>
          <p:spPr>
            <a:xfrm>
              <a:off x="-4650825" y="5379900"/>
              <a:ext cx="65875" cy="154150"/>
            </a:xfrm>
            <a:custGeom>
              <a:avLst/>
              <a:gdLst/>
              <a:ahLst/>
              <a:cxnLst/>
              <a:rect l="l" t="t" r="r" b="b"/>
              <a:pathLst>
                <a:path w="2635" h="6166" extrusionOk="0">
                  <a:moveTo>
                    <a:pt x="2113" y="1"/>
                  </a:moveTo>
                  <a:lnTo>
                    <a:pt x="2113" y="3532"/>
                  </a:lnTo>
                  <a:cubicBezTo>
                    <a:pt x="2113" y="4805"/>
                    <a:pt x="1187" y="5876"/>
                    <a:pt x="1" y="6107"/>
                  </a:cubicBezTo>
                  <a:lnTo>
                    <a:pt x="1" y="6165"/>
                  </a:lnTo>
                  <a:cubicBezTo>
                    <a:pt x="1477" y="6165"/>
                    <a:pt x="2634" y="4979"/>
                    <a:pt x="2634" y="3532"/>
                  </a:cubicBezTo>
                  <a:lnTo>
                    <a:pt x="2634" y="348"/>
                  </a:lnTo>
                  <a:cubicBezTo>
                    <a:pt x="2519" y="174"/>
                    <a:pt x="2316" y="58"/>
                    <a:pt x="2113" y="1"/>
                  </a:cubicBezTo>
                  <a:close/>
                </a:path>
              </a:pathLst>
            </a:custGeom>
            <a:solidFill>
              <a:srgbClr val="FFB0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4912;p73">
              <a:extLst>
                <a:ext uri="{FF2B5EF4-FFF2-40B4-BE49-F238E27FC236}">
                  <a16:creationId xmlns:a16="http://schemas.microsoft.com/office/drawing/2014/main" id="{9080A86A-590E-3E77-2CBC-76F06B1E3478}"/>
                </a:ext>
              </a:extLst>
            </p:cNvPr>
            <p:cNvSpPr/>
            <p:nvPr/>
          </p:nvSpPr>
          <p:spPr>
            <a:xfrm>
              <a:off x="-4749225" y="5560075"/>
              <a:ext cx="91200" cy="147625"/>
            </a:xfrm>
            <a:custGeom>
              <a:avLst/>
              <a:gdLst/>
              <a:ahLst/>
              <a:cxnLst/>
              <a:rect l="l" t="t" r="r" b="b"/>
              <a:pathLst>
                <a:path w="3648" h="5905" extrusionOk="0">
                  <a:moveTo>
                    <a:pt x="1824" y="984"/>
                  </a:moveTo>
                  <a:cubicBezTo>
                    <a:pt x="2316" y="984"/>
                    <a:pt x="2721" y="1389"/>
                    <a:pt x="2721" y="1882"/>
                  </a:cubicBezTo>
                  <a:cubicBezTo>
                    <a:pt x="2721" y="2345"/>
                    <a:pt x="2316" y="2750"/>
                    <a:pt x="1824" y="2750"/>
                  </a:cubicBezTo>
                  <a:cubicBezTo>
                    <a:pt x="1332" y="2750"/>
                    <a:pt x="955" y="2345"/>
                    <a:pt x="955" y="1882"/>
                  </a:cubicBezTo>
                  <a:cubicBezTo>
                    <a:pt x="955" y="1389"/>
                    <a:pt x="1332" y="984"/>
                    <a:pt x="1824" y="984"/>
                  </a:cubicBezTo>
                  <a:close/>
                  <a:moveTo>
                    <a:pt x="1824" y="0"/>
                  </a:moveTo>
                  <a:cubicBezTo>
                    <a:pt x="811" y="0"/>
                    <a:pt x="0" y="840"/>
                    <a:pt x="0" y="1882"/>
                  </a:cubicBezTo>
                  <a:cubicBezTo>
                    <a:pt x="0" y="2750"/>
                    <a:pt x="579" y="3473"/>
                    <a:pt x="1361" y="3676"/>
                  </a:cubicBezTo>
                  <a:lnTo>
                    <a:pt x="1361" y="4284"/>
                  </a:lnTo>
                  <a:lnTo>
                    <a:pt x="1158" y="4284"/>
                  </a:lnTo>
                  <a:cubicBezTo>
                    <a:pt x="898" y="4284"/>
                    <a:pt x="666" y="4486"/>
                    <a:pt x="666" y="4747"/>
                  </a:cubicBezTo>
                  <a:cubicBezTo>
                    <a:pt x="666" y="5007"/>
                    <a:pt x="898" y="5210"/>
                    <a:pt x="1158" y="5210"/>
                  </a:cubicBezTo>
                  <a:lnTo>
                    <a:pt x="1361" y="5210"/>
                  </a:lnTo>
                  <a:lnTo>
                    <a:pt x="1361" y="5441"/>
                  </a:lnTo>
                  <a:cubicBezTo>
                    <a:pt x="1361" y="5702"/>
                    <a:pt x="1563" y="5905"/>
                    <a:pt x="1824" y="5905"/>
                  </a:cubicBezTo>
                  <a:cubicBezTo>
                    <a:pt x="2084" y="5905"/>
                    <a:pt x="2287" y="5702"/>
                    <a:pt x="2287" y="5441"/>
                  </a:cubicBezTo>
                  <a:lnTo>
                    <a:pt x="2287" y="5210"/>
                  </a:lnTo>
                  <a:lnTo>
                    <a:pt x="2518" y="5210"/>
                  </a:lnTo>
                  <a:cubicBezTo>
                    <a:pt x="2750" y="5210"/>
                    <a:pt x="2981" y="5007"/>
                    <a:pt x="2981" y="4747"/>
                  </a:cubicBezTo>
                  <a:cubicBezTo>
                    <a:pt x="2981" y="4486"/>
                    <a:pt x="2750" y="4284"/>
                    <a:pt x="2518" y="4284"/>
                  </a:cubicBezTo>
                  <a:lnTo>
                    <a:pt x="2287" y="4284"/>
                  </a:lnTo>
                  <a:lnTo>
                    <a:pt x="2287" y="3676"/>
                  </a:lnTo>
                  <a:cubicBezTo>
                    <a:pt x="3068" y="3473"/>
                    <a:pt x="3647" y="2750"/>
                    <a:pt x="3647" y="1882"/>
                  </a:cubicBezTo>
                  <a:cubicBezTo>
                    <a:pt x="3647" y="840"/>
                    <a:pt x="2837" y="0"/>
                    <a:pt x="1824" y="0"/>
                  </a:cubicBezTo>
                  <a:close/>
                </a:path>
              </a:pathLst>
            </a:custGeom>
            <a:solidFill>
              <a:srgbClr val="CA3E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4913;p73">
              <a:extLst>
                <a:ext uri="{FF2B5EF4-FFF2-40B4-BE49-F238E27FC236}">
                  <a16:creationId xmlns:a16="http://schemas.microsoft.com/office/drawing/2014/main" id="{09F6AE50-0849-641F-4B8D-A28CFF9559FD}"/>
                </a:ext>
              </a:extLst>
            </p:cNvPr>
            <p:cNvSpPr/>
            <p:nvPr/>
          </p:nvSpPr>
          <p:spPr>
            <a:xfrm>
              <a:off x="-4519125" y="5515200"/>
              <a:ext cx="123750" cy="241700"/>
            </a:xfrm>
            <a:custGeom>
              <a:avLst/>
              <a:gdLst/>
              <a:ahLst/>
              <a:cxnLst/>
              <a:rect l="l" t="t" r="r" b="b"/>
              <a:pathLst>
                <a:path w="4950" h="9668" extrusionOk="0">
                  <a:moveTo>
                    <a:pt x="261" y="1"/>
                  </a:moveTo>
                  <a:lnTo>
                    <a:pt x="0" y="9465"/>
                  </a:lnTo>
                  <a:cubicBezTo>
                    <a:pt x="0" y="9581"/>
                    <a:pt x="87" y="9668"/>
                    <a:pt x="203" y="9668"/>
                  </a:cubicBezTo>
                  <a:lnTo>
                    <a:pt x="4747" y="9668"/>
                  </a:lnTo>
                  <a:cubicBezTo>
                    <a:pt x="4862" y="9668"/>
                    <a:pt x="4949" y="9581"/>
                    <a:pt x="4949" y="9465"/>
                  </a:cubicBezTo>
                  <a:lnTo>
                    <a:pt x="4689" y="1"/>
                  </a:lnTo>
                  <a:close/>
                </a:path>
              </a:pathLst>
            </a:custGeom>
            <a:solidFill>
              <a:srgbClr val="FFC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4914;p73">
              <a:extLst>
                <a:ext uri="{FF2B5EF4-FFF2-40B4-BE49-F238E27FC236}">
                  <a16:creationId xmlns:a16="http://schemas.microsoft.com/office/drawing/2014/main" id="{1E5B92FE-CB75-0A96-ADD9-719E2C98506D}"/>
                </a:ext>
              </a:extLst>
            </p:cNvPr>
            <p:cNvSpPr/>
            <p:nvPr/>
          </p:nvSpPr>
          <p:spPr>
            <a:xfrm>
              <a:off x="-4409875" y="5515200"/>
              <a:ext cx="22450" cy="241700"/>
            </a:xfrm>
            <a:custGeom>
              <a:avLst/>
              <a:gdLst/>
              <a:ahLst/>
              <a:cxnLst/>
              <a:rect l="l" t="t" r="r" b="b"/>
              <a:pathLst>
                <a:path w="898" h="9668" extrusionOk="0">
                  <a:moveTo>
                    <a:pt x="0" y="1"/>
                  </a:moveTo>
                  <a:lnTo>
                    <a:pt x="261" y="9465"/>
                  </a:lnTo>
                  <a:cubicBezTo>
                    <a:pt x="261" y="9581"/>
                    <a:pt x="174" y="9668"/>
                    <a:pt x="58" y="9668"/>
                  </a:cubicBezTo>
                  <a:lnTo>
                    <a:pt x="724" y="9668"/>
                  </a:lnTo>
                  <a:cubicBezTo>
                    <a:pt x="811" y="9668"/>
                    <a:pt x="898" y="9581"/>
                    <a:pt x="898" y="9465"/>
                  </a:cubicBezTo>
                  <a:lnTo>
                    <a:pt x="637" y="1"/>
                  </a:lnTo>
                  <a:close/>
                </a:path>
              </a:pathLst>
            </a:custGeom>
            <a:solidFill>
              <a:srgbClr val="FFB0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4915;p73">
              <a:extLst>
                <a:ext uri="{FF2B5EF4-FFF2-40B4-BE49-F238E27FC236}">
                  <a16:creationId xmlns:a16="http://schemas.microsoft.com/office/drawing/2014/main" id="{82819697-8A29-B4C1-68E2-22D2248FB1D9}"/>
                </a:ext>
              </a:extLst>
            </p:cNvPr>
            <p:cNvSpPr/>
            <p:nvPr/>
          </p:nvSpPr>
          <p:spPr>
            <a:xfrm>
              <a:off x="-4554600" y="5409575"/>
              <a:ext cx="202625" cy="157025"/>
            </a:xfrm>
            <a:custGeom>
              <a:avLst/>
              <a:gdLst/>
              <a:ahLst/>
              <a:cxnLst/>
              <a:rect l="l" t="t" r="r" b="b"/>
              <a:pathLst>
                <a:path w="8105" h="6281" extrusionOk="0">
                  <a:moveTo>
                    <a:pt x="1" y="0"/>
                  </a:moveTo>
                  <a:lnTo>
                    <a:pt x="1" y="4052"/>
                  </a:lnTo>
                  <a:cubicBezTo>
                    <a:pt x="1" y="5297"/>
                    <a:pt x="1014" y="6281"/>
                    <a:pt x="2258" y="6281"/>
                  </a:cubicBezTo>
                  <a:lnTo>
                    <a:pt x="5876" y="6281"/>
                  </a:lnTo>
                  <a:cubicBezTo>
                    <a:pt x="7092" y="6281"/>
                    <a:pt x="8105" y="5297"/>
                    <a:pt x="8105" y="4052"/>
                  </a:cubicBezTo>
                  <a:lnTo>
                    <a:pt x="8105" y="0"/>
                  </a:lnTo>
                  <a:close/>
                </a:path>
              </a:pathLst>
            </a:custGeom>
            <a:solidFill>
              <a:srgbClr val="FFC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916;p73">
              <a:extLst>
                <a:ext uri="{FF2B5EF4-FFF2-40B4-BE49-F238E27FC236}">
                  <a16:creationId xmlns:a16="http://schemas.microsoft.com/office/drawing/2014/main" id="{A6BF9331-C2FC-FB9B-EA64-32089690E579}"/>
                </a:ext>
              </a:extLst>
            </p:cNvPr>
            <p:cNvSpPr/>
            <p:nvPr/>
          </p:nvSpPr>
          <p:spPr>
            <a:xfrm>
              <a:off x="-4554600" y="5369775"/>
              <a:ext cx="37650" cy="85400"/>
            </a:xfrm>
            <a:custGeom>
              <a:avLst/>
              <a:gdLst/>
              <a:ahLst/>
              <a:cxnLst/>
              <a:rect l="l" t="t" r="r" b="b"/>
              <a:pathLst>
                <a:path w="1506" h="3416" extrusionOk="0">
                  <a:moveTo>
                    <a:pt x="493" y="145"/>
                  </a:moveTo>
                  <a:cubicBezTo>
                    <a:pt x="232" y="145"/>
                    <a:pt x="1" y="377"/>
                    <a:pt x="1" y="666"/>
                  </a:cubicBezTo>
                  <a:lnTo>
                    <a:pt x="1" y="3358"/>
                  </a:lnTo>
                  <a:lnTo>
                    <a:pt x="1" y="3416"/>
                  </a:lnTo>
                  <a:lnTo>
                    <a:pt x="1014" y="3416"/>
                  </a:lnTo>
                  <a:cubicBezTo>
                    <a:pt x="1274" y="3416"/>
                    <a:pt x="1506" y="3213"/>
                    <a:pt x="1506" y="2924"/>
                  </a:cubicBezTo>
                  <a:cubicBezTo>
                    <a:pt x="1506" y="0"/>
                    <a:pt x="1506" y="203"/>
                    <a:pt x="1506" y="145"/>
                  </a:cubicBezTo>
                  <a:close/>
                </a:path>
              </a:pathLst>
            </a:custGeom>
            <a:solidFill>
              <a:srgbClr val="FFC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917;p73">
              <a:extLst>
                <a:ext uri="{FF2B5EF4-FFF2-40B4-BE49-F238E27FC236}">
                  <a16:creationId xmlns:a16="http://schemas.microsoft.com/office/drawing/2014/main" id="{87B51F94-9081-EB18-65C9-F6505136EB5E}"/>
                </a:ext>
              </a:extLst>
            </p:cNvPr>
            <p:cNvSpPr/>
            <p:nvPr/>
          </p:nvSpPr>
          <p:spPr>
            <a:xfrm>
              <a:off x="-4503950" y="5369775"/>
              <a:ext cx="37650" cy="85400"/>
            </a:xfrm>
            <a:custGeom>
              <a:avLst/>
              <a:gdLst/>
              <a:ahLst/>
              <a:cxnLst/>
              <a:rect l="l" t="t" r="r" b="b"/>
              <a:pathLst>
                <a:path w="1506" h="3416" extrusionOk="0">
                  <a:moveTo>
                    <a:pt x="493" y="145"/>
                  </a:moveTo>
                  <a:cubicBezTo>
                    <a:pt x="232" y="145"/>
                    <a:pt x="1" y="377"/>
                    <a:pt x="1" y="666"/>
                  </a:cubicBezTo>
                  <a:lnTo>
                    <a:pt x="1" y="3358"/>
                  </a:lnTo>
                  <a:lnTo>
                    <a:pt x="1" y="3416"/>
                  </a:lnTo>
                  <a:lnTo>
                    <a:pt x="1014" y="3416"/>
                  </a:lnTo>
                  <a:cubicBezTo>
                    <a:pt x="1274" y="3416"/>
                    <a:pt x="1506" y="3213"/>
                    <a:pt x="1506" y="2924"/>
                  </a:cubicBezTo>
                  <a:cubicBezTo>
                    <a:pt x="1506" y="0"/>
                    <a:pt x="1506" y="203"/>
                    <a:pt x="1506" y="145"/>
                  </a:cubicBezTo>
                  <a:close/>
                </a:path>
              </a:pathLst>
            </a:custGeom>
            <a:solidFill>
              <a:srgbClr val="FFC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918;p73">
              <a:extLst>
                <a:ext uri="{FF2B5EF4-FFF2-40B4-BE49-F238E27FC236}">
                  <a16:creationId xmlns:a16="http://schemas.microsoft.com/office/drawing/2014/main" id="{DA2847FB-2BD2-18BF-1066-55D5597315F0}"/>
                </a:ext>
              </a:extLst>
            </p:cNvPr>
            <p:cNvSpPr/>
            <p:nvPr/>
          </p:nvSpPr>
          <p:spPr>
            <a:xfrm>
              <a:off x="-4453300" y="5370500"/>
              <a:ext cx="37650" cy="84675"/>
            </a:xfrm>
            <a:custGeom>
              <a:avLst/>
              <a:gdLst/>
              <a:ahLst/>
              <a:cxnLst/>
              <a:rect l="l" t="t" r="r" b="b"/>
              <a:pathLst>
                <a:path w="1506" h="3387" extrusionOk="0">
                  <a:moveTo>
                    <a:pt x="493" y="116"/>
                  </a:moveTo>
                  <a:cubicBezTo>
                    <a:pt x="232" y="116"/>
                    <a:pt x="1" y="348"/>
                    <a:pt x="1" y="637"/>
                  </a:cubicBezTo>
                  <a:lnTo>
                    <a:pt x="1" y="3329"/>
                  </a:lnTo>
                  <a:lnTo>
                    <a:pt x="1" y="3387"/>
                  </a:lnTo>
                  <a:lnTo>
                    <a:pt x="1014" y="3387"/>
                  </a:lnTo>
                  <a:cubicBezTo>
                    <a:pt x="1274" y="3387"/>
                    <a:pt x="1506" y="3184"/>
                    <a:pt x="1506" y="2895"/>
                  </a:cubicBezTo>
                  <a:cubicBezTo>
                    <a:pt x="1506" y="0"/>
                    <a:pt x="1506" y="174"/>
                    <a:pt x="1506" y="116"/>
                  </a:cubicBezTo>
                  <a:close/>
                </a:path>
              </a:pathLst>
            </a:custGeom>
            <a:solidFill>
              <a:srgbClr val="FFC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919;p73">
              <a:extLst>
                <a:ext uri="{FF2B5EF4-FFF2-40B4-BE49-F238E27FC236}">
                  <a16:creationId xmlns:a16="http://schemas.microsoft.com/office/drawing/2014/main" id="{DB4FDFE0-290E-F503-80F2-E16DF7D58E14}"/>
                </a:ext>
              </a:extLst>
            </p:cNvPr>
            <p:cNvSpPr/>
            <p:nvPr/>
          </p:nvSpPr>
          <p:spPr>
            <a:xfrm>
              <a:off x="-4402650" y="5369775"/>
              <a:ext cx="37650" cy="90475"/>
            </a:xfrm>
            <a:custGeom>
              <a:avLst/>
              <a:gdLst/>
              <a:ahLst/>
              <a:cxnLst/>
              <a:rect l="l" t="t" r="r" b="b"/>
              <a:pathLst>
                <a:path w="1506" h="3619" extrusionOk="0">
                  <a:moveTo>
                    <a:pt x="493" y="145"/>
                  </a:moveTo>
                  <a:cubicBezTo>
                    <a:pt x="232" y="145"/>
                    <a:pt x="1" y="377"/>
                    <a:pt x="1" y="666"/>
                  </a:cubicBezTo>
                  <a:cubicBezTo>
                    <a:pt x="1" y="3618"/>
                    <a:pt x="1" y="3329"/>
                    <a:pt x="1" y="3416"/>
                  </a:cubicBezTo>
                  <a:lnTo>
                    <a:pt x="1014" y="3416"/>
                  </a:lnTo>
                  <a:cubicBezTo>
                    <a:pt x="1274" y="3416"/>
                    <a:pt x="1506" y="3213"/>
                    <a:pt x="1506" y="2924"/>
                  </a:cubicBezTo>
                  <a:cubicBezTo>
                    <a:pt x="1506" y="0"/>
                    <a:pt x="1506" y="203"/>
                    <a:pt x="1506" y="145"/>
                  </a:cubicBezTo>
                  <a:close/>
                </a:path>
              </a:pathLst>
            </a:custGeom>
            <a:solidFill>
              <a:srgbClr val="FFC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920;p73">
              <a:extLst>
                <a:ext uri="{FF2B5EF4-FFF2-40B4-BE49-F238E27FC236}">
                  <a16:creationId xmlns:a16="http://schemas.microsoft.com/office/drawing/2014/main" id="{FB50618D-99AD-45EE-2B66-420852A35C8A}"/>
                </a:ext>
              </a:extLst>
            </p:cNvPr>
            <p:cNvSpPr/>
            <p:nvPr/>
          </p:nvSpPr>
          <p:spPr>
            <a:xfrm>
              <a:off x="-4402650" y="5369775"/>
              <a:ext cx="50675" cy="96250"/>
            </a:xfrm>
            <a:custGeom>
              <a:avLst/>
              <a:gdLst/>
              <a:ahLst/>
              <a:cxnLst/>
              <a:rect l="l" t="t" r="r" b="b"/>
              <a:pathLst>
                <a:path w="2027" h="3850" extrusionOk="0">
                  <a:moveTo>
                    <a:pt x="1390" y="145"/>
                  </a:moveTo>
                  <a:cubicBezTo>
                    <a:pt x="1390" y="203"/>
                    <a:pt x="1390" y="0"/>
                    <a:pt x="1390" y="2924"/>
                  </a:cubicBezTo>
                  <a:cubicBezTo>
                    <a:pt x="1390" y="3213"/>
                    <a:pt x="1159" y="3416"/>
                    <a:pt x="869" y="3416"/>
                  </a:cubicBezTo>
                  <a:lnTo>
                    <a:pt x="1" y="3416"/>
                  </a:lnTo>
                  <a:cubicBezTo>
                    <a:pt x="30" y="3676"/>
                    <a:pt x="261" y="3850"/>
                    <a:pt x="493" y="3850"/>
                  </a:cubicBezTo>
                  <a:lnTo>
                    <a:pt x="1535" y="3850"/>
                  </a:lnTo>
                  <a:cubicBezTo>
                    <a:pt x="1795" y="3850"/>
                    <a:pt x="2027" y="3647"/>
                    <a:pt x="2027" y="3358"/>
                  </a:cubicBezTo>
                  <a:lnTo>
                    <a:pt x="2027" y="666"/>
                  </a:lnTo>
                  <a:cubicBezTo>
                    <a:pt x="2027" y="377"/>
                    <a:pt x="1795" y="145"/>
                    <a:pt x="1535" y="145"/>
                  </a:cubicBezTo>
                  <a:close/>
                </a:path>
              </a:pathLst>
            </a:custGeom>
            <a:solidFill>
              <a:srgbClr val="FFA7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921;p73">
              <a:extLst>
                <a:ext uri="{FF2B5EF4-FFF2-40B4-BE49-F238E27FC236}">
                  <a16:creationId xmlns:a16="http://schemas.microsoft.com/office/drawing/2014/main" id="{6E753218-3B90-7A96-731F-01AF3137F124}"/>
                </a:ext>
              </a:extLst>
            </p:cNvPr>
            <p:cNvSpPr/>
            <p:nvPr/>
          </p:nvSpPr>
          <p:spPr>
            <a:xfrm>
              <a:off x="-4554600" y="5369775"/>
              <a:ext cx="50675" cy="96250"/>
            </a:xfrm>
            <a:custGeom>
              <a:avLst/>
              <a:gdLst/>
              <a:ahLst/>
              <a:cxnLst/>
              <a:rect l="l" t="t" r="r" b="b"/>
              <a:pathLst>
                <a:path w="2027" h="3850" extrusionOk="0">
                  <a:moveTo>
                    <a:pt x="1390" y="145"/>
                  </a:moveTo>
                  <a:cubicBezTo>
                    <a:pt x="1390" y="203"/>
                    <a:pt x="1390" y="0"/>
                    <a:pt x="1390" y="2924"/>
                  </a:cubicBezTo>
                  <a:cubicBezTo>
                    <a:pt x="1390" y="3213"/>
                    <a:pt x="1159" y="3416"/>
                    <a:pt x="869" y="3416"/>
                  </a:cubicBezTo>
                  <a:lnTo>
                    <a:pt x="1" y="3416"/>
                  </a:lnTo>
                  <a:cubicBezTo>
                    <a:pt x="30" y="3676"/>
                    <a:pt x="261" y="3850"/>
                    <a:pt x="493" y="3850"/>
                  </a:cubicBezTo>
                  <a:lnTo>
                    <a:pt x="1535" y="3850"/>
                  </a:lnTo>
                  <a:cubicBezTo>
                    <a:pt x="1795" y="3850"/>
                    <a:pt x="2027" y="3647"/>
                    <a:pt x="2027" y="3358"/>
                  </a:cubicBezTo>
                  <a:lnTo>
                    <a:pt x="2027" y="666"/>
                  </a:lnTo>
                  <a:cubicBezTo>
                    <a:pt x="2027" y="377"/>
                    <a:pt x="1795" y="145"/>
                    <a:pt x="1535" y="145"/>
                  </a:cubicBezTo>
                  <a:close/>
                </a:path>
              </a:pathLst>
            </a:custGeom>
            <a:solidFill>
              <a:srgbClr val="FFB0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922;p73">
              <a:extLst>
                <a:ext uri="{FF2B5EF4-FFF2-40B4-BE49-F238E27FC236}">
                  <a16:creationId xmlns:a16="http://schemas.microsoft.com/office/drawing/2014/main" id="{085312F6-96F6-4A1D-B856-9AFC1155DDAC}"/>
                </a:ext>
              </a:extLst>
            </p:cNvPr>
            <p:cNvSpPr/>
            <p:nvPr/>
          </p:nvSpPr>
          <p:spPr>
            <a:xfrm>
              <a:off x="-4503950" y="5369775"/>
              <a:ext cx="50675" cy="96250"/>
            </a:xfrm>
            <a:custGeom>
              <a:avLst/>
              <a:gdLst/>
              <a:ahLst/>
              <a:cxnLst/>
              <a:rect l="l" t="t" r="r" b="b"/>
              <a:pathLst>
                <a:path w="2027" h="3850" extrusionOk="0">
                  <a:moveTo>
                    <a:pt x="1390" y="145"/>
                  </a:moveTo>
                  <a:cubicBezTo>
                    <a:pt x="1390" y="203"/>
                    <a:pt x="1390" y="0"/>
                    <a:pt x="1390" y="2924"/>
                  </a:cubicBezTo>
                  <a:cubicBezTo>
                    <a:pt x="1390" y="3213"/>
                    <a:pt x="1159" y="3416"/>
                    <a:pt x="869" y="3416"/>
                  </a:cubicBezTo>
                  <a:lnTo>
                    <a:pt x="1" y="3416"/>
                  </a:lnTo>
                  <a:cubicBezTo>
                    <a:pt x="30" y="3676"/>
                    <a:pt x="261" y="3850"/>
                    <a:pt x="493" y="3850"/>
                  </a:cubicBezTo>
                  <a:lnTo>
                    <a:pt x="1535" y="3850"/>
                  </a:lnTo>
                  <a:cubicBezTo>
                    <a:pt x="1795" y="3850"/>
                    <a:pt x="2027" y="3647"/>
                    <a:pt x="2027" y="3358"/>
                  </a:cubicBezTo>
                  <a:lnTo>
                    <a:pt x="2027" y="666"/>
                  </a:lnTo>
                  <a:cubicBezTo>
                    <a:pt x="2027" y="377"/>
                    <a:pt x="1795" y="145"/>
                    <a:pt x="1535" y="145"/>
                  </a:cubicBezTo>
                  <a:close/>
                </a:path>
              </a:pathLst>
            </a:custGeom>
            <a:solidFill>
              <a:srgbClr val="FFB0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923;p73">
              <a:extLst>
                <a:ext uri="{FF2B5EF4-FFF2-40B4-BE49-F238E27FC236}">
                  <a16:creationId xmlns:a16="http://schemas.microsoft.com/office/drawing/2014/main" id="{E107DBAD-31BA-73CD-2169-B6A2E4E4FFE2}"/>
                </a:ext>
              </a:extLst>
            </p:cNvPr>
            <p:cNvSpPr/>
            <p:nvPr/>
          </p:nvSpPr>
          <p:spPr>
            <a:xfrm>
              <a:off x="-4453300" y="5422600"/>
              <a:ext cx="50675" cy="43425"/>
            </a:xfrm>
            <a:custGeom>
              <a:avLst/>
              <a:gdLst/>
              <a:ahLst/>
              <a:cxnLst/>
              <a:rect l="l" t="t" r="r" b="b"/>
              <a:pathLst>
                <a:path w="2027" h="1737" extrusionOk="0">
                  <a:moveTo>
                    <a:pt x="1390" y="0"/>
                  </a:moveTo>
                  <a:lnTo>
                    <a:pt x="1390" y="811"/>
                  </a:lnTo>
                  <a:cubicBezTo>
                    <a:pt x="1390" y="1100"/>
                    <a:pt x="1159" y="1303"/>
                    <a:pt x="869" y="1303"/>
                  </a:cubicBezTo>
                  <a:lnTo>
                    <a:pt x="1" y="1303"/>
                  </a:lnTo>
                  <a:cubicBezTo>
                    <a:pt x="30" y="1563"/>
                    <a:pt x="261" y="1737"/>
                    <a:pt x="493" y="1737"/>
                  </a:cubicBezTo>
                  <a:lnTo>
                    <a:pt x="1535" y="1737"/>
                  </a:lnTo>
                  <a:cubicBezTo>
                    <a:pt x="1795" y="1737"/>
                    <a:pt x="2027" y="1534"/>
                    <a:pt x="2027" y="1245"/>
                  </a:cubicBezTo>
                  <a:lnTo>
                    <a:pt x="2027" y="0"/>
                  </a:lnTo>
                  <a:close/>
                </a:path>
              </a:pathLst>
            </a:custGeom>
            <a:solidFill>
              <a:srgbClr val="FFA7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924;p73">
              <a:extLst>
                <a:ext uri="{FF2B5EF4-FFF2-40B4-BE49-F238E27FC236}">
                  <a16:creationId xmlns:a16="http://schemas.microsoft.com/office/drawing/2014/main" id="{1871CDA5-7A2D-EB59-AC47-49684D1E47DF}"/>
                </a:ext>
              </a:extLst>
            </p:cNvPr>
            <p:cNvSpPr/>
            <p:nvPr/>
          </p:nvSpPr>
          <p:spPr>
            <a:xfrm>
              <a:off x="-4418550" y="5371225"/>
              <a:ext cx="15925" cy="51400"/>
            </a:xfrm>
            <a:custGeom>
              <a:avLst/>
              <a:gdLst/>
              <a:ahLst/>
              <a:cxnLst/>
              <a:rect l="l" t="t" r="r" b="b"/>
              <a:pathLst>
                <a:path w="637" h="2056" extrusionOk="0">
                  <a:moveTo>
                    <a:pt x="0" y="87"/>
                  </a:moveTo>
                  <a:cubicBezTo>
                    <a:pt x="0" y="145"/>
                    <a:pt x="0" y="0"/>
                    <a:pt x="0" y="2055"/>
                  </a:cubicBezTo>
                  <a:lnTo>
                    <a:pt x="637" y="2055"/>
                  </a:lnTo>
                  <a:lnTo>
                    <a:pt x="637" y="608"/>
                  </a:lnTo>
                  <a:cubicBezTo>
                    <a:pt x="637" y="319"/>
                    <a:pt x="405" y="87"/>
                    <a:pt x="145" y="87"/>
                  </a:cubicBezTo>
                  <a:close/>
                </a:path>
              </a:pathLst>
            </a:custGeom>
            <a:solidFill>
              <a:srgbClr val="FFB0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25;p73">
              <a:extLst>
                <a:ext uri="{FF2B5EF4-FFF2-40B4-BE49-F238E27FC236}">
                  <a16:creationId xmlns:a16="http://schemas.microsoft.com/office/drawing/2014/main" id="{B4B7A920-4922-0FD4-A19A-4E4D7B718989}"/>
                </a:ext>
              </a:extLst>
            </p:cNvPr>
            <p:cNvSpPr/>
            <p:nvPr/>
          </p:nvSpPr>
          <p:spPr>
            <a:xfrm>
              <a:off x="-4453300" y="5434900"/>
              <a:ext cx="101325" cy="110000"/>
            </a:xfrm>
            <a:custGeom>
              <a:avLst/>
              <a:gdLst/>
              <a:ahLst/>
              <a:cxnLst/>
              <a:rect l="l" t="t" r="r" b="b"/>
              <a:pathLst>
                <a:path w="4053" h="4400" extrusionOk="0">
                  <a:moveTo>
                    <a:pt x="261" y="0"/>
                  </a:moveTo>
                  <a:cubicBezTo>
                    <a:pt x="117" y="0"/>
                    <a:pt x="1" y="116"/>
                    <a:pt x="1" y="261"/>
                  </a:cubicBezTo>
                  <a:cubicBezTo>
                    <a:pt x="1" y="1245"/>
                    <a:pt x="811" y="2026"/>
                    <a:pt x="1766" y="2026"/>
                  </a:cubicBezTo>
                  <a:lnTo>
                    <a:pt x="2027" y="2026"/>
                  </a:lnTo>
                  <a:cubicBezTo>
                    <a:pt x="1361" y="2634"/>
                    <a:pt x="956" y="3502"/>
                    <a:pt x="956" y="4399"/>
                  </a:cubicBezTo>
                  <a:lnTo>
                    <a:pt x="4053" y="3039"/>
                  </a:lnTo>
                  <a:lnTo>
                    <a:pt x="4053" y="868"/>
                  </a:lnTo>
                  <a:cubicBezTo>
                    <a:pt x="4053" y="405"/>
                    <a:pt x="3677" y="0"/>
                    <a:pt x="3213" y="0"/>
                  </a:cubicBezTo>
                  <a:close/>
                </a:path>
              </a:pathLst>
            </a:custGeom>
            <a:solidFill>
              <a:srgbClr val="FFC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4926;p73">
              <a:extLst>
                <a:ext uri="{FF2B5EF4-FFF2-40B4-BE49-F238E27FC236}">
                  <a16:creationId xmlns:a16="http://schemas.microsoft.com/office/drawing/2014/main" id="{37F7E72F-35AC-6EF4-C7C4-795130DB7067}"/>
                </a:ext>
              </a:extLst>
            </p:cNvPr>
            <p:cNvSpPr/>
            <p:nvPr/>
          </p:nvSpPr>
          <p:spPr>
            <a:xfrm>
              <a:off x="-4459075" y="5429100"/>
              <a:ext cx="107100" cy="121575"/>
            </a:xfrm>
            <a:custGeom>
              <a:avLst/>
              <a:gdLst/>
              <a:ahLst/>
              <a:cxnLst/>
              <a:rect l="l" t="t" r="r" b="b"/>
              <a:pathLst>
                <a:path w="4284" h="4863" extrusionOk="0">
                  <a:moveTo>
                    <a:pt x="492" y="1"/>
                  </a:moveTo>
                  <a:cubicBezTo>
                    <a:pt x="203" y="1"/>
                    <a:pt x="0" y="232"/>
                    <a:pt x="0" y="493"/>
                  </a:cubicBezTo>
                  <a:cubicBezTo>
                    <a:pt x="0" y="1506"/>
                    <a:pt x="724" y="2345"/>
                    <a:pt x="1708" y="2490"/>
                  </a:cubicBezTo>
                  <a:cubicBezTo>
                    <a:pt x="1216" y="3097"/>
                    <a:pt x="926" y="3850"/>
                    <a:pt x="926" y="4631"/>
                  </a:cubicBezTo>
                  <a:cubicBezTo>
                    <a:pt x="926" y="4776"/>
                    <a:pt x="1042" y="4863"/>
                    <a:pt x="1187" y="4863"/>
                  </a:cubicBezTo>
                  <a:cubicBezTo>
                    <a:pt x="1303" y="4863"/>
                    <a:pt x="1418" y="4776"/>
                    <a:pt x="1418" y="4631"/>
                  </a:cubicBezTo>
                  <a:cubicBezTo>
                    <a:pt x="1418" y="3792"/>
                    <a:pt x="1795" y="3011"/>
                    <a:pt x="2431" y="2461"/>
                  </a:cubicBezTo>
                  <a:cubicBezTo>
                    <a:pt x="2576" y="2316"/>
                    <a:pt x="2489" y="2027"/>
                    <a:pt x="2258" y="2027"/>
                  </a:cubicBezTo>
                  <a:lnTo>
                    <a:pt x="1997" y="2027"/>
                  </a:lnTo>
                  <a:cubicBezTo>
                    <a:pt x="1158" y="2027"/>
                    <a:pt x="463" y="1332"/>
                    <a:pt x="463" y="493"/>
                  </a:cubicBezTo>
                  <a:lnTo>
                    <a:pt x="3444" y="493"/>
                  </a:lnTo>
                  <a:cubicBezTo>
                    <a:pt x="3763" y="493"/>
                    <a:pt x="4052" y="753"/>
                    <a:pt x="4052" y="1100"/>
                  </a:cubicBezTo>
                  <a:lnTo>
                    <a:pt x="4052" y="3271"/>
                  </a:lnTo>
                  <a:cubicBezTo>
                    <a:pt x="4052" y="3387"/>
                    <a:pt x="4139" y="3503"/>
                    <a:pt x="4284" y="3503"/>
                  </a:cubicBezTo>
                  <a:cubicBezTo>
                    <a:pt x="4284" y="3445"/>
                    <a:pt x="4284" y="3358"/>
                    <a:pt x="4284" y="3271"/>
                  </a:cubicBezTo>
                  <a:lnTo>
                    <a:pt x="4284" y="406"/>
                  </a:lnTo>
                  <a:cubicBezTo>
                    <a:pt x="4081" y="145"/>
                    <a:pt x="3792" y="1"/>
                    <a:pt x="3444" y="1"/>
                  </a:cubicBezTo>
                  <a:close/>
                </a:path>
              </a:pathLst>
            </a:custGeom>
            <a:solidFill>
              <a:srgbClr val="FFB0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4927;p73">
              <a:extLst>
                <a:ext uri="{FF2B5EF4-FFF2-40B4-BE49-F238E27FC236}">
                  <a16:creationId xmlns:a16="http://schemas.microsoft.com/office/drawing/2014/main" id="{8E66D16B-7034-4780-F146-30C0A33886B9}"/>
                </a:ext>
              </a:extLst>
            </p:cNvPr>
            <p:cNvSpPr/>
            <p:nvPr/>
          </p:nvSpPr>
          <p:spPr>
            <a:xfrm>
              <a:off x="-4408425" y="5435625"/>
              <a:ext cx="56450" cy="130975"/>
            </a:xfrm>
            <a:custGeom>
              <a:avLst/>
              <a:gdLst/>
              <a:ahLst/>
              <a:cxnLst/>
              <a:rect l="l" t="t" r="r" b="b"/>
              <a:pathLst>
                <a:path w="2258" h="5239" extrusionOk="0">
                  <a:moveTo>
                    <a:pt x="1824" y="0"/>
                  </a:moveTo>
                  <a:lnTo>
                    <a:pt x="1824" y="3010"/>
                  </a:lnTo>
                  <a:cubicBezTo>
                    <a:pt x="1824" y="4110"/>
                    <a:pt x="1042" y="5007"/>
                    <a:pt x="0" y="5210"/>
                  </a:cubicBezTo>
                  <a:lnTo>
                    <a:pt x="0" y="5239"/>
                  </a:lnTo>
                  <a:lnTo>
                    <a:pt x="29" y="5239"/>
                  </a:lnTo>
                  <a:cubicBezTo>
                    <a:pt x="1274" y="5239"/>
                    <a:pt x="2258" y="4255"/>
                    <a:pt x="2258" y="3010"/>
                  </a:cubicBezTo>
                  <a:lnTo>
                    <a:pt x="2258" y="290"/>
                  </a:lnTo>
                  <a:cubicBezTo>
                    <a:pt x="2142" y="145"/>
                    <a:pt x="1997" y="58"/>
                    <a:pt x="1824" y="0"/>
                  </a:cubicBezTo>
                  <a:close/>
                </a:path>
              </a:pathLst>
            </a:custGeom>
            <a:solidFill>
              <a:srgbClr val="FFB0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4928;p73">
              <a:extLst>
                <a:ext uri="{FF2B5EF4-FFF2-40B4-BE49-F238E27FC236}">
                  <a16:creationId xmlns:a16="http://schemas.microsoft.com/office/drawing/2014/main" id="{6D2BEB2A-B23B-759C-1EA3-7B16B6BA9FA7}"/>
                </a:ext>
              </a:extLst>
            </p:cNvPr>
            <p:cNvSpPr/>
            <p:nvPr/>
          </p:nvSpPr>
          <p:spPr>
            <a:xfrm>
              <a:off x="-4490925" y="5581050"/>
              <a:ext cx="75275" cy="123025"/>
            </a:xfrm>
            <a:custGeom>
              <a:avLst/>
              <a:gdLst/>
              <a:ahLst/>
              <a:cxnLst/>
              <a:rect l="l" t="t" r="r" b="b"/>
              <a:pathLst>
                <a:path w="3011" h="4921" extrusionOk="0">
                  <a:moveTo>
                    <a:pt x="1506" y="1043"/>
                  </a:moveTo>
                  <a:cubicBezTo>
                    <a:pt x="1795" y="1043"/>
                    <a:pt x="2027" y="1274"/>
                    <a:pt x="2027" y="1535"/>
                  </a:cubicBezTo>
                  <a:cubicBezTo>
                    <a:pt x="2027" y="1824"/>
                    <a:pt x="1795" y="2055"/>
                    <a:pt x="1506" y="2055"/>
                  </a:cubicBezTo>
                  <a:cubicBezTo>
                    <a:pt x="1216" y="2055"/>
                    <a:pt x="985" y="1824"/>
                    <a:pt x="985" y="1535"/>
                  </a:cubicBezTo>
                  <a:cubicBezTo>
                    <a:pt x="985" y="1274"/>
                    <a:pt x="1216" y="1043"/>
                    <a:pt x="1506" y="1043"/>
                  </a:cubicBezTo>
                  <a:close/>
                  <a:moveTo>
                    <a:pt x="1506" y="1"/>
                  </a:moveTo>
                  <a:cubicBezTo>
                    <a:pt x="667" y="1"/>
                    <a:pt x="1" y="695"/>
                    <a:pt x="1" y="1535"/>
                  </a:cubicBezTo>
                  <a:cubicBezTo>
                    <a:pt x="1" y="2229"/>
                    <a:pt x="435" y="2779"/>
                    <a:pt x="1014" y="2982"/>
                  </a:cubicBezTo>
                  <a:lnTo>
                    <a:pt x="1014" y="3416"/>
                  </a:lnTo>
                  <a:cubicBezTo>
                    <a:pt x="695" y="3416"/>
                    <a:pt x="493" y="3647"/>
                    <a:pt x="493" y="3908"/>
                  </a:cubicBezTo>
                  <a:cubicBezTo>
                    <a:pt x="493" y="4168"/>
                    <a:pt x="695" y="4400"/>
                    <a:pt x="1014" y="4400"/>
                  </a:cubicBezTo>
                  <a:cubicBezTo>
                    <a:pt x="1014" y="4718"/>
                    <a:pt x="1245" y="4921"/>
                    <a:pt x="1506" y="4921"/>
                  </a:cubicBezTo>
                  <a:cubicBezTo>
                    <a:pt x="1766" y="4921"/>
                    <a:pt x="1998" y="4689"/>
                    <a:pt x="1998" y="4400"/>
                  </a:cubicBezTo>
                  <a:cubicBezTo>
                    <a:pt x="2287" y="4400"/>
                    <a:pt x="2519" y="4168"/>
                    <a:pt x="2519" y="3908"/>
                  </a:cubicBezTo>
                  <a:cubicBezTo>
                    <a:pt x="2519" y="3647"/>
                    <a:pt x="2287" y="3416"/>
                    <a:pt x="1998" y="3416"/>
                  </a:cubicBezTo>
                  <a:lnTo>
                    <a:pt x="1998" y="2982"/>
                  </a:lnTo>
                  <a:cubicBezTo>
                    <a:pt x="2577" y="2779"/>
                    <a:pt x="3011" y="2229"/>
                    <a:pt x="3011" y="1535"/>
                  </a:cubicBezTo>
                  <a:cubicBezTo>
                    <a:pt x="3011" y="695"/>
                    <a:pt x="2345" y="1"/>
                    <a:pt x="15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699855430"/>
      </p:ext>
    </p:extLst>
  </p:cSld>
  <p:clrMapOvr>
    <a:masterClrMapping/>
  </p:clrMapOvr>
  <p:transition spd="slow">
    <p:wipe dir="d"/>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a:extLst>
              <a:ext uri="{FF2B5EF4-FFF2-40B4-BE49-F238E27FC236}">
                <a16:creationId xmlns:a16="http://schemas.microsoft.com/office/drawing/2014/main" id="{F14EF5BE-63C9-AF73-77A5-99F7FBE116F7}"/>
              </a:ext>
            </a:extLst>
          </p:cNvPr>
          <p:cNvSpPr>
            <a:spLocks noGrp="1"/>
          </p:cNvSpPr>
          <p:nvPr>
            <p:ph type="title"/>
          </p:nvPr>
        </p:nvSpPr>
        <p:spPr>
          <a:xfrm>
            <a:off x="6227619" y="1186411"/>
            <a:ext cx="5618018" cy="4485171"/>
          </a:xfrm>
        </p:spPr>
        <p:txBody>
          <a:bodyPr>
            <a:normAutofit/>
          </a:bodyPr>
          <a:lstStyle/>
          <a:p>
            <a:r>
              <a:rPr lang="he-IL" sz="3600" dirty="0"/>
              <a:t>אם גברים יבחנו באופן ביקורתי את תפיסות המגדר שלהם ויפעלו באופן אקטיבי נגד התנהגות אלימה, אמירות שמעוררות התנהגות אלימה ואלימות פיזית – יהיה שינוי בתרבות האלימה כלפי נשים.</a:t>
            </a:r>
          </a:p>
        </p:txBody>
      </p:sp>
      <p:pic>
        <p:nvPicPr>
          <p:cNvPr id="3" name="תמונה 2">
            <a:hlinkClick r:id="rId3"/>
            <a:extLst>
              <a:ext uri="{FF2B5EF4-FFF2-40B4-BE49-F238E27FC236}">
                <a16:creationId xmlns:a16="http://schemas.microsoft.com/office/drawing/2014/main" id="{8BF0ADB9-E14A-F8BB-1388-57402E9C0EE7}"/>
              </a:ext>
            </a:extLst>
          </p:cNvPr>
          <p:cNvPicPr>
            <a:picLocks noChangeAspect="1"/>
          </p:cNvPicPr>
          <p:nvPr/>
        </p:nvPicPr>
        <p:blipFill>
          <a:blip r:embed="rId4"/>
          <a:stretch>
            <a:fillRect/>
          </a:stretch>
        </p:blipFill>
        <p:spPr>
          <a:xfrm>
            <a:off x="484909" y="1909160"/>
            <a:ext cx="5479473" cy="3039671"/>
          </a:xfrm>
          <a:prstGeom prst="rect">
            <a:avLst/>
          </a:prstGeom>
          <a:ln w="38100">
            <a:solidFill>
              <a:srgbClr val="F8DDD4"/>
            </a:solidFill>
          </a:ln>
        </p:spPr>
      </p:pic>
    </p:spTree>
    <p:extLst>
      <p:ext uri="{BB962C8B-B14F-4D97-AF65-F5344CB8AC3E}">
        <p14:creationId xmlns:p14="http://schemas.microsoft.com/office/powerpoint/2010/main" val="1364952019"/>
      </p:ext>
    </p:extLst>
  </p:cSld>
  <p:clrMapOvr>
    <a:masterClrMapping/>
  </p:clrMapOvr>
  <p:transition spd="slow">
    <p:wipe dir="d"/>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a:extLst>
              <a:ext uri="{FF2B5EF4-FFF2-40B4-BE49-F238E27FC236}">
                <a16:creationId xmlns:a16="http://schemas.microsoft.com/office/drawing/2014/main" id="{F14EF5BE-63C9-AF73-77A5-99F7FBE116F7}"/>
              </a:ext>
            </a:extLst>
          </p:cNvPr>
          <p:cNvSpPr>
            <a:spLocks noGrp="1"/>
          </p:cNvSpPr>
          <p:nvPr>
            <p:ph type="title" idx="4294967295"/>
          </p:nvPr>
        </p:nvSpPr>
        <p:spPr>
          <a:xfrm>
            <a:off x="976423" y="1394583"/>
            <a:ext cx="10515600" cy="4484688"/>
          </a:xfrm>
        </p:spPr>
        <p:txBody>
          <a:bodyPr>
            <a:normAutofit/>
          </a:bodyPr>
          <a:lstStyle/>
          <a:p>
            <a:r>
              <a:rPr lang="he-IL" sz="4000" dirty="0"/>
              <a:t>המסקנה:</a:t>
            </a:r>
            <a:br>
              <a:rPr lang="en-US" sz="4000" dirty="0"/>
            </a:br>
            <a:r>
              <a:rPr lang="he-IL" sz="4000" dirty="0"/>
              <a:t>כל אחד יכול להיות מנהיג לשינוי השיח הפוגעני כלפי נשים... זה מתחיל בשיחות בין חברים וממשיך למימוש התנהגות תרבותית פוגענית ולאלימות </a:t>
            </a:r>
          </a:p>
        </p:txBody>
      </p:sp>
      <p:pic>
        <p:nvPicPr>
          <p:cNvPr id="2" name="גרפיקה 1" descr="טביעות רגל עם מילוי מלא">
            <a:extLst>
              <a:ext uri="{FF2B5EF4-FFF2-40B4-BE49-F238E27FC236}">
                <a16:creationId xmlns:a16="http://schemas.microsoft.com/office/drawing/2014/main" id="{C548BFA8-F87F-1B32-49C6-8451BA3317B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8325006">
            <a:off x="394049" y="-61914"/>
            <a:ext cx="2895600" cy="2895600"/>
          </a:xfrm>
          <a:prstGeom prst="rect">
            <a:avLst/>
          </a:prstGeom>
        </p:spPr>
      </p:pic>
    </p:spTree>
    <p:extLst>
      <p:ext uri="{BB962C8B-B14F-4D97-AF65-F5344CB8AC3E}">
        <p14:creationId xmlns:p14="http://schemas.microsoft.com/office/powerpoint/2010/main" val="1413416074"/>
      </p:ext>
    </p:extLst>
  </p:cSld>
  <p:clrMapOvr>
    <a:masterClrMapping/>
  </p:clrMapOvr>
  <p:transition spd="slow">
    <p:wipe dir="d"/>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a:extLst>
              <a:ext uri="{FF2B5EF4-FFF2-40B4-BE49-F238E27FC236}">
                <a16:creationId xmlns:a16="http://schemas.microsoft.com/office/drawing/2014/main" id="{F14EF5BE-63C9-AF73-77A5-99F7FBE116F7}"/>
              </a:ext>
            </a:extLst>
          </p:cNvPr>
          <p:cNvSpPr>
            <a:spLocks noGrp="1"/>
          </p:cNvSpPr>
          <p:nvPr>
            <p:ph type="title" idx="4294967295"/>
          </p:nvPr>
        </p:nvSpPr>
        <p:spPr>
          <a:xfrm>
            <a:off x="2902689" y="2373312"/>
            <a:ext cx="8810340" cy="4147231"/>
          </a:xfrm>
        </p:spPr>
        <p:txBody>
          <a:bodyPr>
            <a:normAutofit/>
          </a:bodyPr>
          <a:lstStyle/>
          <a:p>
            <a:r>
              <a:rPr lang="he-IL" sz="4000" dirty="0"/>
              <a:t>לכל בן וגבר יש יכולת לתרום לשינוי </a:t>
            </a:r>
            <a:br>
              <a:rPr lang="en-US" sz="4000" dirty="0"/>
            </a:br>
            <a:r>
              <a:rPr lang="he-IL" sz="4000" dirty="0"/>
              <a:t>על ידי אמירות והערות קטנות ומעשים קטנים בחיי היום-יום </a:t>
            </a:r>
          </a:p>
        </p:txBody>
      </p:sp>
      <p:pic>
        <p:nvPicPr>
          <p:cNvPr id="2" name="גרפיקה 1" descr="טביעות רגל עם מילוי מלא">
            <a:extLst>
              <a:ext uri="{FF2B5EF4-FFF2-40B4-BE49-F238E27FC236}">
                <a16:creationId xmlns:a16="http://schemas.microsoft.com/office/drawing/2014/main" id="{025C2E85-F214-232D-418F-CD77412837E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8792710">
            <a:off x="315552" y="-369262"/>
            <a:ext cx="4271037" cy="4271037"/>
          </a:xfrm>
          <a:prstGeom prst="rect">
            <a:avLst/>
          </a:prstGeom>
        </p:spPr>
      </p:pic>
    </p:spTree>
    <p:extLst>
      <p:ext uri="{BB962C8B-B14F-4D97-AF65-F5344CB8AC3E}">
        <p14:creationId xmlns:p14="http://schemas.microsoft.com/office/powerpoint/2010/main" val="2856116104"/>
      </p:ext>
    </p:extLst>
  </p:cSld>
  <p:clrMapOvr>
    <a:masterClrMapping/>
  </p:clrMapOvr>
  <p:transition spd="slow">
    <p:wipe dir="d"/>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a:extLst>
              <a:ext uri="{FF2B5EF4-FFF2-40B4-BE49-F238E27FC236}">
                <a16:creationId xmlns:a16="http://schemas.microsoft.com/office/drawing/2014/main" id="{F14EF5BE-63C9-AF73-77A5-99F7FBE116F7}"/>
              </a:ext>
            </a:extLst>
          </p:cNvPr>
          <p:cNvSpPr>
            <a:spLocks noGrp="1"/>
          </p:cNvSpPr>
          <p:nvPr>
            <p:ph type="title"/>
          </p:nvPr>
        </p:nvSpPr>
        <p:spPr>
          <a:xfrm>
            <a:off x="6096000" y="1793942"/>
            <a:ext cx="5701146" cy="3270107"/>
          </a:xfrm>
        </p:spPr>
        <p:txBody>
          <a:bodyPr>
            <a:normAutofit/>
          </a:bodyPr>
          <a:lstStyle/>
          <a:p>
            <a:r>
              <a:rPr lang="he-IL" sz="4800" dirty="0"/>
              <a:t>"תשאל את אמא שלך"</a:t>
            </a:r>
            <a:br>
              <a:rPr lang="he-IL" sz="3600" dirty="0"/>
            </a:br>
            <a:br>
              <a:rPr lang="he-IL" sz="3600" dirty="0"/>
            </a:br>
            <a:r>
              <a:rPr lang="he-IL" sz="3600" dirty="0"/>
              <a:t>חינוך בנים וגברים לאחריות </a:t>
            </a:r>
            <a:br>
              <a:rPr lang="en-US" sz="3600" dirty="0"/>
            </a:br>
            <a:r>
              <a:rPr lang="he-IL" sz="3600" dirty="0"/>
              <a:t>הוא מרכיב חיוני במאבק </a:t>
            </a:r>
            <a:br>
              <a:rPr lang="en-US" sz="3600" dirty="0"/>
            </a:br>
            <a:r>
              <a:rPr lang="he-IL" sz="3600" dirty="0"/>
              <a:t>למיגור אלימות נגד נשים</a:t>
            </a:r>
          </a:p>
        </p:txBody>
      </p:sp>
      <p:pic>
        <p:nvPicPr>
          <p:cNvPr id="2" name="מדיה מקוונת 1" title="תשאל את אמא שלך">
            <a:hlinkClick r:id="" action="ppaction://media"/>
            <a:extLst>
              <a:ext uri="{FF2B5EF4-FFF2-40B4-BE49-F238E27FC236}">
                <a16:creationId xmlns:a16="http://schemas.microsoft.com/office/drawing/2014/main" id="{6B7321AB-54D7-DF07-1CD7-AE8108B3DCB3}"/>
              </a:ext>
            </a:extLst>
          </p:cNvPr>
          <p:cNvPicPr>
            <a:picLocks noRot="1" noChangeAspect="1"/>
          </p:cNvPicPr>
          <p:nvPr>
            <a:videoFile r:link="rId1"/>
          </p:nvPr>
        </p:nvPicPr>
        <p:blipFill>
          <a:blip r:embed="rId4"/>
          <a:stretch>
            <a:fillRect/>
          </a:stretch>
        </p:blipFill>
        <p:spPr>
          <a:xfrm>
            <a:off x="603221" y="1877285"/>
            <a:ext cx="5492779" cy="3103420"/>
          </a:xfrm>
          <a:prstGeom prst="rect">
            <a:avLst/>
          </a:prstGeom>
          <a:ln w="12700">
            <a:solidFill>
              <a:srgbClr val="F8DDD4"/>
            </a:solidFill>
          </a:ln>
        </p:spPr>
      </p:pic>
    </p:spTree>
    <p:extLst>
      <p:ext uri="{BB962C8B-B14F-4D97-AF65-F5344CB8AC3E}">
        <p14:creationId xmlns:p14="http://schemas.microsoft.com/office/powerpoint/2010/main" val="2277435789"/>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a:extLst>
              <a:ext uri="{FF2B5EF4-FFF2-40B4-BE49-F238E27FC236}">
                <a16:creationId xmlns:a16="http://schemas.microsoft.com/office/drawing/2014/main" id="{3BB9C880-2F4B-CB24-0EA8-B625D14273EC}"/>
              </a:ext>
            </a:extLst>
          </p:cNvPr>
          <p:cNvPicPr>
            <a:picLocks noChangeAspect="1"/>
          </p:cNvPicPr>
          <p:nvPr/>
        </p:nvPicPr>
        <p:blipFill>
          <a:blip r:embed="rId3"/>
          <a:stretch>
            <a:fillRect/>
          </a:stretch>
        </p:blipFill>
        <p:spPr>
          <a:xfrm>
            <a:off x="2296692" y="453020"/>
            <a:ext cx="7598615" cy="1652872"/>
          </a:xfrm>
          <a:prstGeom prst="rect">
            <a:avLst/>
          </a:prstGeom>
        </p:spPr>
      </p:pic>
      <p:sp>
        <p:nvSpPr>
          <p:cNvPr id="5" name="כותרת 3">
            <a:extLst>
              <a:ext uri="{FF2B5EF4-FFF2-40B4-BE49-F238E27FC236}">
                <a16:creationId xmlns:a16="http://schemas.microsoft.com/office/drawing/2014/main" id="{A4CF5345-24D1-D7B0-9B55-26231D1C986B}"/>
              </a:ext>
            </a:extLst>
          </p:cNvPr>
          <p:cNvSpPr>
            <a:spLocks noGrp="1"/>
          </p:cNvSpPr>
          <p:nvPr>
            <p:ph type="title"/>
          </p:nvPr>
        </p:nvSpPr>
        <p:spPr>
          <a:xfrm>
            <a:off x="886689" y="1773382"/>
            <a:ext cx="10418619" cy="4253345"/>
          </a:xfrm>
        </p:spPr>
        <p:txBody>
          <a:bodyPr>
            <a:normAutofit fontScale="90000"/>
          </a:bodyPr>
          <a:lstStyle/>
          <a:p>
            <a:r>
              <a:rPr lang="he-IL" sz="3600" dirty="0"/>
              <a:t>קמפיין של גברים שנעשה במטרה לקחת אחריות</a:t>
            </a:r>
            <a:br>
              <a:rPr lang="he-IL" sz="3600" dirty="0"/>
            </a:br>
            <a:r>
              <a:rPr lang="he-IL" sz="3600" dirty="0">
                <a:hlinkClick r:id="rId4"/>
              </a:rPr>
              <a:t>"זו גם אחריות שלנו": </a:t>
            </a:r>
            <a:r>
              <a:rPr lang="he-IL" sz="3600" dirty="0"/>
              <a:t>גברים מפורסמים כמו ירמי קפלן, חמי </a:t>
            </a:r>
            <a:r>
              <a:rPr lang="he-IL" sz="3600" dirty="0" err="1"/>
              <a:t>רודנר</a:t>
            </a:r>
            <a:r>
              <a:rPr lang="he-IL" sz="3600" dirty="0"/>
              <a:t>, אלישע בנאי, יוסי צברי בקמפיין מיוחד למאבק באלימות נגד נשים.</a:t>
            </a:r>
            <a:br>
              <a:rPr lang="en-US" sz="3600" dirty="0"/>
            </a:br>
            <a:br>
              <a:rPr lang="he-IL" sz="3600" dirty="0"/>
            </a:br>
            <a:r>
              <a:rPr lang="he-IL" sz="3600" dirty="0"/>
              <a:t>הרעיון של היוזמה והקמת האתר והארגון שפונה לגברים ובנים, הוא להשמיע את הקול של הגברים בנושא ולגרום להם לקחת אחריות על המעשים ולהיות אלו שמשנים את התרבות האלימה</a:t>
            </a:r>
          </a:p>
        </p:txBody>
      </p:sp>
    </p:spTree>
    <p:extLst>
      <p:ext uri="{BB962C8B-B14F-4D97-AF65-F5344CB8AC3E}">
        <p14:creationId xmlns:p14="http://schemas.microsoft.com/office/powerpoint/2010/main" val="3838973891"/>
      </p:ext>
    </p:extLst>
  </p:cSld>
  <p:clrMapOvr>
    <a:masterClrMapping/>
  </p:clrMapOvr>
  <p:transition spd="slow">
    <p:wipe dir="d"/>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3EBA0CFB-C207-9F1C-49CC-A417BF6015F8}"/>
              </a:ext>
            </a:extLst>
          </p:cNvPr>
          <p:cNvSpPr>
            <a:spLocks noGrp="1"/>
          </p:cNvSpPr>
          <p:nvPr>
            <p:ph type="title"/>
          </p:nvPr>
        </p:nvSpPr>
        <p:spPr>
          <a:xfrm>
            <a:off x="838200" y="4281055"/>
            <a:ext cx="10515600" cy="2087563"/>
          </a:xfrm>
        </p:spPr>
        <p:txBody>
          <a:bodyPr>
            <a:normAutofit/>
          </a:bodyPr>
          <a:lstStyle/>
          <a:p>
            <a:r>
              <a:rPr lang="he-IL" sz="4000" dirty="0"/>
              <a:t>ארגון </a:t>
            </a:r>
            <a:r>
              <a:rPr lang="he-IL" sz="4000" dirty="0" err="1"/>
              <a:t>אסל"י</a:t>
            </a:r>
            <a:r>
              <a:rPr lang="he-IL" sz="4000" dirty="0"/>
              <a:t> – ארגון סרט לבן</a:t>
            </a:r>
            <a:br>
              <a:rPr lang="he-IL" sz="3600" dirty="0"/>
            </a:br>
            <a:r>
              <a:rPr lang="he-IL" sz="3200" dirty="0"/>
              <a:t>ארגון גברים שמתנגדים לאלימות כלפי נשים.</a:t>
            </a:r>
            <a:br>
              <a:rPr lang="he-IL" sz="3200" dirty="0"/>
            </a:br>
            <a:r>
              <a:rPr lang="he-IL" sz="3200" dirty="0"/>
              <a:t>גם בימים אלו הם משוחחים על מצב המלחמה</a:t>
            </a:r>
            <a:br>
              <a:rPr lang="en-US" sz="3200" dirty="0"/>
            </a:br>
            <a:r>
              <a:rPr lang="he-IL" sz="3200" dirty="0"/>
              <a:t> ועל אפשרות של הסלמה אצל גברים כלפי נשים  </a:t>
            </a:r>
            <a:endParaRPr lang="he-IL" sz="3600" dirty="0"/>
          </a:p>
        </p:txBody>
      </p:sp>
      <p:pic>
        <p:nvPicPr>
          <p:cNvPr id="2050" name="Picture 2">
            <a:extLst>
              <a:ext uri="{FF2B5EF4-FFF2-40B4-BE49-F238E27FC236}">
                <a16:creationId xmlns:a16="http://schemas.microsoft.com/office/drawing/2014/main" id="{E6537FF7-06B7-DAEF-75B7-7A0C4E444D1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0302" b="23030"/>
          <a:stretch/>
        </p:blipFill>
        <p:spPr bwMode="auto">
          <a:xfrm>
            <a:off x="2466109" y="489382"/>
            <a:ext cx="7259782" cy="36298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4176348"/>
      </p:ext>
    </p:extLst>
  </p:cSld>
  <p:clrMapOvr>
    <a:masterClrMapping/>
  </p:clrMapOvr>
  <p:transition spd="slow">
    <p:wipe dir="d"/>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8350AE6-25E0-D80D-481E-D94648539433}"/>
              </a:ext>
            </a:extLst>
          </p:cNvPr>
          <p:cNvSpPr>
            <a:spLocks noGrp="1"/>
          </p:cNvSpPr>
          <p:nvPr>
            <p:ph type="title"/>
          </p:nvPr>
        </p:nvSpPr>
        <p:spPr>
          <a:xfrm>
            <a:off x="2158248" y="145376"/>
            <a:ext cx="10515600" cy="1325563"/>
          </a:xfrm>
        </p:spPr>
        <p:txBody>
          <a:bodyPr/>
          <a:lstStyle/>
          <a:p>
            <a:r>
              <a:rPr lang="he-IL" dirty="0"/>
              <a:t>לסיכום קריאה לפעולה</a:t>
            </a:r>
          </a:p>
        </p:txBody>
      </p:sp>
      <p:sp>
        <p:nvSpPr>
          <p:cNvPr id="3" name="מציין מיקום תוכן 2">
            <a:extLst>
              <a:ext uri="{FF2B5EF4-FFF2-40B4-BE49-F238E27FC236}">
                <a16:creationId xmlns:a16="http://schemas.microsoft.com/office/drawing/2014/main" id="{E902EE6F-3582-6A52-5346-8A257F89B2BA}"/>
              </a:ext>
            </a:extLst>
          </p:cNvPr>
          <p:cNvSpPr>
            <a:spLocks noGrp="1"/>
          </p:cNvSpPr>
          <p:nvPr>
            <p:ph idx="1"/>
          </p:nvPr>
        </p:nvSpPr>
        <p:spPr>
          <a:xfrm>
            <a:off x="2849526" y="1467404"/>
            <a:ext cx="8973556" cy="4893830"/>
          </a:xfrm>
        </p:spPr>
        <p:txBody>
          <a:bodyPr>
            <a:normAutofit lnSpcReduction="10000"/>
          </a:bodyPr>
          <a:lstStyle/>
          <a:p>
            <a:pPr marL="0" indent="0">
              <a:lnSpc>
                <a:spcPct val="100000"/>
              </a:lnSpc>
              <a:spcAft>
                <a:spcPts val="600"/>
              </a:spcAft>
              <a:buNone/>
            </a:pPr>
            <a:r>
              <a:rPr lang="he-IL" dirty="0"/>
              <a:t>להלן הצעה למספר פעולות סיכום המתמקדות בלקיחת האחריות של הבנים למנוע שיח פוגעני שנגרר לאלימות כלפי נערות ונשים </a:t>
            </a:r>
          </a:p>
          <a:p>
            <a:pPr marL="0" indent="0">
              <a:lnSpc>
                <a:spcPct val="100000"/>
              </a:lnSpc>
              <a:spcAft>
                <a:spcPts val="600"/>
              </a:spcAft>
              <a:buNone/>
            </a:pPr>
            <a:r>
              <a:rPr lang="he-IL" dirty="0"/>
              <a:t>כל קבוצה קטנה בכיתה תבחר פעולה אחת:</a:t>
            </a:r>
          </a:p>
          <a:p>
            <a:pPr lvl="1">
              <a:lnSpc>
                <a:spcPct val="100000"/>
              </a:lnSpc>
              <a:spcAft>
                <a:spcPts val="600"/>
              </a:spcAft>
              <a:buClr>
                <a:srgbClr val="C24A1E"/>
              </a:buClr>
            </a:pPr>
            <a:r>
              <a:rPr lang="he-IL" dirty="0"/>
              <a:t>צילום תמונה סטילס בטלפון או סרטון שמתמקדים בהעברת המסר לבנים ולגברים </a:t>
            </a:r>
          </a:p>
          <a:p>
            <a:pPr lvl="1">
              <a:lnSpc>
                <a:spcPct val="100000"/>
              </a:lnSpc>
              <a:spcAft>
                <a:spcPts val="600"/>
              </a:spcAft>
              <a:buClr>
                <a:srgbClr val="C24A1E"/>
              </a:buClr>
            </a:pPr>
            <a:r>
              <a:rPr lang="he-IL" dirty="0"/>
              <a:t>תכנון קמפיין ברשתות חברתיות לעידוד שיח בריא ומכבד כלפי נשים.</a:t>
            </a:r>
          </a:p>
          <a:p>
            <a:pPr lvl="1">
              <a:lnSpc>
                <a:spcPct val="100000"/>
              </a:lnSpc>
              <a:spcAft>
                <a:spcPts val="600"/>
              </a:spcAft>
              <a:buClr>
                <a:srgbClr val="C24A1E"/>
              </a:buClr>
            </a:pPr>
            <a:r>
              <a:rPr lang="he-IL" dirty="0"/>
              <a:t>כתיבת מכתב פתוח למקבלי החלטות לקריאה לפעולה מערכתית נגד אלימות כלפי נשים.</a:t>
            </a:r>
          </a:p>
          <a:p>
            <a:pPr lvl="1">
              <a:lnSpc>
                <a:spcPct val="100000"/>
              </a:lnSpc>
              <a:spcAft>
                <a:spcPts val="600"/>
              </a:spcAft>
              <a:buClr>
                <a:srgbClr val="C24A1E"/>
              </a:buClr>
            </a:pPr>
            <a:r>
              <a:rPr lang="he-IL" dirty="0"/>
              <a:t>יצירת תוכנית פעולה אישית או קבוצתית לקידום הנושא בקרב בני נוער. </a:t>
            </a:r>
          </a:p>
          <a:p>
            <a:pPr lvl="1">
              <a:lnSpc>
                <a:spcPct val="100000"/>
              </a:lnSpc>
              <a:spcAft>
                <a:spcPts val="600"/>
              </a:spcAft>
              <a:buClr>
                <a:srgbClr val="C24A1E"/>
              </a:buClr>
            </a:pPr>
            <a:r>
              <a:rPr lang="he-IL" dirty="0"/>
              <a:t>תכנון אירוע הסברה בבית הספר להעלאת מודעות.</a:t>
            </a:r>
          </a:p>
          <a:p>
            <a:endParaRPr lang="he-IL" dirty="0"/>
          </a:p>
        </p:txBody>
      </p:sp>
      <p:pic>
        <p:nvPicPr>
          <p:cNvPr id="5" name="תמונה 4">
            <a:extLst>
              <a:ext uri="{FF2B5EF4-FFF2-40B4-BE49-F238E27FC236}">
                <a16:creationId xmlns:a16="http://schemas.microsoft.com/office/drawing/2014/main" id="{4FD3A918-5406-AD6D-C1CC-A707A092F8F2}"/>
              </a:ext>
            </a:extLst>
          </p:cNvPr>
          <p:cNvPicPr>
            <a:picLocks noChangeAspect="1"/>
          </p:cNvPicPr>
          <p:nvPr/>
        </p:nvPicPr>
        <p:blipFill>
          <a:blip r:embed="rId2"/>
          <a:stretch>
            <a:fillRect/>
          </a:stretch>
        </p:blipFill>
        <p:spPr>
          <a:xfrm>
            <a:off x="400816" y="1027906"/>
            <a:ext cx="2608198" cy="3324374"/>
          </a:xfrm>
          <a:prstGeom prst="rect">
            <a:avLst/>
          </a:prstGeom>
        </p:spPr>
      </p:pic>
    </p:spTree>
    <p:extLst>
      <p:ext uri="{BB962C8B-B14F-4D97-AF65-F5344CB8AC3E}">
        <p14:creationId xmlns:p14="http://schemas.microsoft.com/office/powerpoint/2010/main" val="13573491"/>
      </p:ext>
    </p:extLst>
  </p:cSld>
  <p:clrMapOvr>
    <a:masterClrMapping/>
  </p:clrMapOvr>
  <p:transition spd="slow">
    <p:wipe dir="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8350AE6-25E0-D80D-481E-D94648539433}"/>
              </a:ext>
            </a:extLst>
          </p:cNvPr>
          <p:cNvSpPr>
            <a:spLocks noGrp="1"/>
          </p:cNvSpPr>
          <p:nvPr>
            <p:ph type="title"/>
          </p:nvPr>
        </p:nvSpPr>
        <p:spPr>
          <a:xfrm>
            <a:off x="838200" y="365125"/>
            <a:ext cx="10515600" cy="1038373"/>
          </a:xfrm>
        </p:spPr>
        <p:txBody>
          <a:bodyPr/>
          <a:lstStyle/>
          <a:p>
            <a:r>
              <a:rPr lang="he-IL" dirty="0"/>
              <a:t>רציונל המערך</a:t>
            </a:r>
          </a:p>
        </p:txBody>
      </p:sp>
      <p:sp>
        <p:nvSpPr>
          <p:cNvPr id="3" name="מציין מיקום תוכן 2">
            <a:extLst>
              <a:ext uri="{FF2B5EF4-FFF2-40B4-BE49-F238E27FC236}">
                <a16:creationId xmlns:a16="http://schemas.microsoft.com/office/drawing/2014/main" id="{E902EE6F-3582-6A52-5346-8A257F89B2BA}"/>
              </a:ext>
            </a:extLst>
          </p:cNvPr>
          <p:cNvSpPr>
            <a:spLocks noGrp="1"/>
          </p:cNvSpPr>
          <p:nvPr>
            <p:ph idx="1"/>
          </p:nvPr>
        </p:nvSpPr>
        <p:spPr>
          <a:xfrm>
            <a:off x="712382" y="1477927"/>
            <a:ext cx="10962168" cy="4380614"/>
          </a:xfrm>
        </p:spPr>
        <p:txBody>
          <a:bodyPr>
            <a:normAutofit/>
          </a:bodyPr>
          <a:lstStyle/>
          <a:p>
            <a:pPr marL="0" indent="0">
              <a:lnSpc>
                <a:spcPct val="100000"/>
              </a:lnSpc>
              <a:spcAft>
                <a:spcPts val="600"/>
              </a:spcAft>
              <a:buNone/>
            </a:pPr>
            <a:r>
              <a:rPr lang="he-IL" b="1" dirty="0"/>
              <a:t>בניגוד לתרבות ולנורמות שמתמקדות בנשים הנפגעות כקורבנות, המערך מפנה זרקור לאחריותם של הגברים על אלימות כלפי נשים ועל מיגור התופעה. </a:t>
            </a:r>
          </a:p>
          <a:p>
            <a:pPr marL="0" indent="0">
              <a:lnSpc>
                <a:spcPct val="100000"/>
              </a:lnSpc>
              <a:spcAft>
                <a:spcPts val="600"/>
              </a:spcAft>
              <a:buNone/>
            </a:pPr>
            <a:r>
              <a:rPr lang="he-IL" b="1" dirty="0"/>
              <a:t>זוהי קריאה לשינוי תבניות התנהגות של גברים והתגייסותם לצד הנשים ליצירת שינוי.</a:t>
            </a:r>
          </a:p>
          <a:p>
            <a:pPr lvl="1">
              <a:lnSpc>
                <a:spcPct val="110000"/>
              </a:lnSpc>
              <a:spcAft>
                <a:spcPts val="600"/>
              </a:spcAft>
              <a:buClr>
                <a:srgbClr val="C24A1E"/>
              </a:buClr>
            </a:pPr>
            <a:r>
              <a:rPr lang="he-IL" b="1" dirty="0"/>
              <a:t>מדגיש שהאלימות היא בעיה חברתית הנובעת מנורמות מִגְדָּרִיּוֹת ותרבותיות, ולא מ"טבע" נשי או גברי.</a:t>
            </a:r>
          </a:p>
          <a:p>
            <a:pPr lvl="1">
              <a:lnSpc>
                <a:spcPct val="100000"/>
              </a:lnSpc>
              <a:spcAft>
                <a:spcPts val="600"/>
              </a:spcAft>
              <a:buClr>
                <a:srgbClr val="C24A1E"/>
              </a:buClr>
            </a:pPr>
            <a:r>
              <a:rPr lang="he-IL" b="1" dirty="0"/>
              <a:t>מזמין גברים לבחון את עמדותיהם ואת התנהגותם ולקחת אחריות אישית לשינוי. </a:t>
            </a:r>
          </a:p>
          <a:p>
            <a:pPr lvl="1">
              <a:lnSpc>
                <a:spcPct val="100000"/>
              </a:lnSpc>
              <a:spcAft>
                <a:spcPts val="600"/>
              </a:spcAft>
              <a:buClr>
                <a:srgbClr val="C24A1E"/>
              </a:buClr>
            </a:pPr>
            <a:r>
              <a:rPr lang="he-IL" b="1" dirty="0"/>
              <a:t>גישה זו היא צעד חשוב ליצירת שינוי חברתי אמיתי בנושא.</a:t>
            </a:r>
          </a:p>
          <a:p>
            <a:endParaRPr lang="he-IL" dirty="0"/>
          </a:p>
        </p:txBody>
      </p:sp>
    </p:spTree>
    <p:extLst>
      <p:ext uri="{BB962C8B-B14F-4D97-AF65-F5344CB8AC3E}">
        <p14:creationId xmlns:p14="http://schemas.microsoft.com/office/powerpoint/2010/main" val="2475538054"/>
      </p:ext>
    </p:extLst>
  </p:cSld>
  <p:clrMapOvr>
    <a:masterClrMapping/>
  </p:clrMapOvr>
  <p:transition spd="slow">
    <p:wipe dir="d"/>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8350AE6-25E0-D80D-481E-D94648539433}"/>
              </a:ext>
            </a:extLst>
          </p:cNvPr>
          <p:cNvSpPr>
            <a:spLocks noGrp="1"/>
          </p:cNvSpPr>
          <p:nvPr>
            <p:ph type="title"/>
          </p:nvPr>
        </p:nvSpPr>
        <p:spPr>
          <a:xfrm>
            <a:off x="838200" y="365125"/>
            <a:ext cx="10515600" cy="838835"/>
          </a:xfrm>
        </p:spPr>
        <p:txBody>
          <a:bodyPr/>
          <a:lstStyle/>
          <a:p>
            <a:r>
              <a:rPr lang="he-IL" dirty="0"/>
              <a:t>מקורות </a:t>
            </a:r>
          </a:p>
        </p:txBody>
      </p:sp>
      <p:sp>
        <p:nvSpPr>
          <p:cNvPr id="3" name="מציין מיקום תוכן 2">
            <a:extLst>
              <a:ext uri="{FF2B5EF4-FFF2-40B4-BE49-F238E27FC236}">
                <a16:creationId xmlns:a16="http://schemas.microsoft.com/office/drawing/2014/main" id="{E902EE6F-3582-6A52-5346-8A257F89B2BA}"/>
              </a:ext>
            </a:extLst>
          </p:cNvPr>
          <p:cNvSpPr>
            <a:spLocks noGrp="1"/>
          </p:cNvSpPr>
          <p:nvPr>
            <p:ph idx="1"/>
          </p:nvPr>
        </p:nvSpPr>
        <p:spPr>
          <a:xfrm>
            <a:off x="1036963" y="1015941"/>
            <a:ext cx="10409903" cy="4649038"/>
          </a:xfrm>
        </p:spPr>
        <p:txBody>
          <a:bodyPr>
            <a:normAutofit fontScale="92500" lnSpcReduction="20000"/>
          </a:bodyPr>
          <a:lstStyle/>
          <a:p>
            <a:pPr marL="0" indent="0">
              <a:lnSpc>
                <a:spcPct val="100000"/>
              </a:lnSpc>
              <a:spcAft>
                <a:spcPts val="600"/>
              </a:spcAft>
              <a:buNone/>
            </a:pPr>
            <a:r>
              <a:rPr lang="he-IL" sz="2000" dirty="0"/>
              <a:t>המצגת הוכנה באמצעות המקורות המצורפים בזה:</a:t>
            </a:r>
          </a:p>
          <a:p>
            <a:pPr marL="0" indent="0" algn="l">
              <a:lnSpc>
                <a:spcPct val="100000"/>
              </a:lnSpc>
              <a:spcAft>
                <a:spcPts val="600"/>
              </a:spcAft>
              <a:buNone/>
            </a:pPr>
            <a:r>
              <a:rPr lang="en-US" sz="2000" dirty="0">
                <a:hlinkClick r:id="rId3"/>
              </a:rPr>
              <a:t>https://www.itsmyproblem.org/israel</a:t>
            </a:r>
            <a:endParaRPr lang="en-US" sz="2000" dirty="0"/>
          </a:p>
          <a:p>
            <a:pPr marL="0" indent="0" algn="l">
              <a:lnSpc>
                <a:spcPct val="100000"/>
              </a:lnSpc>
              <a:spcAft>
                <a:spcPts val="600"/>
              </a:spcAft>
              <a:buNone/>
            </a:pPr>
            <a:r>
              <a:rPr lang="he-IL" sz="2000" dirty="0">
                <a:hlinkClick r:id="rId4"/>
              </a:rPr>
              <a:t>https://www.ted.com/talks/jackson_katz_violence_against_women_it_s_a_men_s_issue/transcript?autoplay=true&amp;muted=true&amp;subtitle=he&amp;language=he</a:t>
            </a:r>
            <a:endParaRPr lang="en-US" sz="2000" dirty="0"/>
          </a:p>
          <a:p>
            <a:pPr marL="0" indent="0" algn="l">
              <a:lnSpc>
                <a:spcPct val="100000"/>
              </a:lnSpc>
              <a:spcAft>
                <a:spcPts val="600"/>
              </a:spcAft>
              <a:buNone/>
            </a:pPr>
            <a:r>
              <a:rPr lang="en-US" sz="2000" dirty="0">
                <a:hlinkClick r:id="rId5"/>
              </a:rPr>
              <a:t>https://www.whiteribbonisrael.org/</a:t>
            </a:r>
            <a:endParaRPr lang="he-IL" sz="2000" dirty="0"/>
          </a:p>
          <a:p>
            <a:pPr marL="0" indent="0" algn="l">
              <a:lnSpc>
                <a:spcPct val="100000"/>
              </a:lnSpc>
              <a:spcAft>
                <a:spcPts val="600"/>
              </a:spcAft>
              <a:buNone/>
            </a:pPr>
            <a:r>
              <a:rPr lang="en-US" sz="2000" dirty="0">
                <a:hlinkClick r:id="rId6"/>
              </a:rPr>
              <a:t>https://view.genial.ly/6366b43b3c26eb00112c9f5a</a:t>
            </a:r>
            <a:endParaRPr lang="en-US" sz="2000" dirty="0"/>
          </a:p>
          <a:p>
            <a:pPr marL="0" indent="0" algn="l">
              <a:lnSpc>
                <a:spcPct val="100000"/>
              </a:lnSpc>
              <a:spcAft>
                <a:spcPts val="600"/>
              </a:spcAft>
              <a:buNone/>
            </a:pPr>
            <a:r>
              <a:rPr lang="en-US" sz="2000" dirty="0">
                <a:hlinkClick r:id="rId7"/>
              </a:rPr>
              <a:t>https://zulat.org.il/</a:t>
            </a:r>
            <a:endParaRPr lang="en-US" sz="2000" dirty="0"/>
          </a:p>
          <a:p>
            <a:pPr marL="0" indent="0" algn="l">
              <a:lnSpc>
                <a:spcPct val="100000"/>
              </a:lnSpc>
              <a:spcAft>
                <a:spcPts val="600"/>
              </a:spcAft>
              <a:buNone/>
            </a:pPr>
            <a:r>
              <a:rPr lang="en-US" sz="2000"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8"/>
              </a:rPr>
              <a:t>https://www.ynet.co.il/news/article/b1ng711oep</a:t>
            </a:r>
            <a:endParaRPr lang="he-IL" sz="2000" u="sng" dirty="0">
              <a:solidFill>
                <a:srgbClr val="0563C1"/>
              </a:solidFill>
              <a:effectLst/>
              <a:latin typeface="Calibri" panose="020F0502020204030204" pitchFamily="34" charset="0"/>
              <a:ea typeface="Calibri" panose="020F0502020204030204" pitchFamily="34" charset="0"/>
              <a:cs typeface="Arial" panose="020B0604020202020204" pitchFamily="34" charset="0"/>
            </a:endParaRPr>
          </a:p>
          <a:p>
            <a:pPr marL="0" indent="0" algn="l">
              <a:lnSpc>
                <a:spcPct val="100000"/>
              </a:lnSpc>
              <a:spcAft>
                <a:spcPts val="600"/>
              </a:spcAft>
              <a:buNone/>
            </a:pPr>
            <a:r>
              <a:rPr lang="en-US" sz="2000" dirty="0">
                <a:effectLst/>
                <a:latin typeface="Calibri" panose="020F0502020204030204" pitchFamily="34" charset="0"/>
                <a:ea typeface="Calibri" panose="020F0502020204030204" pitchFamily="34" charset="0"/>
                <a:cs typeface="Arial" panose="020B0604020202020204" pitchFamily="34" charset="0"/>
                <a:hlinkClick r:id="rId9"/>
              </a:rPr>
              <a:t>https://adva.org/he/tag/war-2023/</a:t>
            </a:r>
            <a:endParaRPr lang="he-IL" sz="2000" dirty="0">
              <a:effectLst/>
              <a:latin typeface="Calibri" panose="020F0502020204030204" pitchFamily="34" charset="0"/>
              <a:ea typeface="Calibri" panose="020F0502020204030204" pitchFamily="34" charset="0"/>
              <a:cs typeface="Arial" panose="020B0604020202020204" pitchFamily="34" charset="0"/>
            </a:endParaRPr>
          </a:p>
          <a:p>
            <a:pPr marL="0" indent="0" algn="l">
              <a:lnSpc>
                <a:spcPct val="100000"/>
              </a:lnSpc>
              <a:spcAft>
                <a:spcPts val="600"/>
              </a:spcAft>
              <a:buNone/>
            </a:pPr>
            <a:r>
              <a:rPr lang="en-US" sz="2000" u="sng" dirty="0">
                <a:solidFill>
                  <a:srgbClr val="0563C1"/>
                </a:solidFill>
                <a:latin typeface="Calibri" panose="020F0502020204030204" pitchFamily="34" charset="0"/>
                <a:ea typeface="Calibri" panose="020F0502020204030204" pitchFamily="34" charset="0"/>
                <a:cs typeface="Arial" panose="020B0604020202020204" pitchFamily="34" charset="0"/>
                <a:hlinkClick r:id="rId10"/>
              </a:rPr>
              <a:t>https://www.ynet.co.il/news/article/syfsagqva</a:t>
            </a:r>
            <a:endParaRPr lang="en-US" sz="2000" u="sng" dirty="0">
              <a:solidFill>
                <a:srgbClr val="0563C1"/>
              </a:solidFill>
              <a:latin typeface="Calibri" panose="020F0502020204030204" pitchFamily="34" charset="0"/>
              <a:ea typeface="Calibri" panose="020F0502020204030204" pitchFamily="34" charset="0"/>
              <a:cs typeface="Arial" panose="020B0604020202020204" pitchFamily="34" charset="0"/>
            </a:endParaRPr>
          </a:p>
          <a:p>
            <a:pPr marL="0" indent="0" algn="l">
              <a:lnSpc>
                <a:spcPct val="100000"/>
              </a:lnSpc>
              <a:spcAft>
                <a:spcPts val="600"/>
              </a:spcAft>
              <a:buNone/>
            </a:pPr>
            <a:r>
              <a:rPr lang="en-US" sz="2000" u="sng" dirty="0">
                <a:solidFill>
                  <a:srgbClr val="0563C1"/>
                </a:solidFill>
                <a:latin typeface="Calibri" panose="020F0502020204030204" pitchFamily="34" charset="0"/>
                <a:ea typeface="Calibri" panose="020F0502020204030204" pitchFamily="34" charset="0"/>
                <a:cs typeface="Arial" panose="020B0604020202020204" pitchFamily="34" charset="0"/>
              </a:rPr>
              <a:t>https://www.0404.co.il/?p=922823</a:t>
            </a:r>
            <a:endParaRPr lang="he-IL" sz="2000" u="sng" dirty="0">
              <a:solidFill>
                <a:srgbClr val="0563C1"/>
              </a:solidFill>
              <a:latin typeface="Calibri" panose="020F0502020204030204" pitchFamily="34" charset="0"/>
              <a:ea typeface="Calibri" panose="020F0502020204030204" pitchFamily="34" charset="0"/>
              <a:cs typeface="Arial" panose="020B0604020202020204" pitchFamily="34" charset="0"/>
            </a:endParaRPr>
          </a:p>
          <a:p>
            <a:pPr marL="0" indent="0" algn="l">
              <a:lnSpc>
                <a:spcPct val="100000"/>
              </a:lnSpc>
              <a:spcAft>
                <a:spcPts val="600"/>
              </a:spcAft>
              <a:buNone/>
            </a:pP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L="0" indent="0" algn="l">
              <a:lnSpc>
                <a:spcPct val="100000"/>
              </a:lnSpc>
              <a:spcAft>
                <a:spcPts val="600"/>
              </a:spcAft>
              <a:buNone/>
            </a:pPr>
            <a:endParaRPr lang="he-IL" sz="2000" dirty="0"/>
          </a:p>
          <a:p>
            <a:pPr marL="0" indent="0" algn="l">
              <a:lnSpc>
                <a:spcPct val="100000"/>
              </a:lnSpc>
              <a:spcAft>
                <a:spcPts val="600"/>
              </a:spcAft>
              <a:buNone/>
            </a:pPr>
            <a:endParaRPr lang="he-IL" sz="2000" dirty="0"/>
          </a:p>
          <a:p>
            <a:pPr marL="0" indent="0" algn="l">
              <a:lnSpc>
                <a:spcPct val="100000"/>
              </a:lnSpc>
              <a:spcAft>
                <a:spcPts val="600"/>
              </a:spcAft>
              <a:buNone/>
            </a:pPr>
            <a:endParaRPr lang="he-IL" sz="2000" dirty="0"/>
          </a:p>
          <a:p>
            <a:pPr marL="0" indent="0" algn="l">
              <a:lnSpc>
                <a:spcPct val="100000"/>
              </a:lnSpc>
              <a:spcAft>
                <a:spcPts val="600"/>
              </a:spcAft>
              <a:buNone/>
            </a:pPr>
            <a:endParaRPr lang="en-US" sz="2000" dirty="0"/>
          </a:p>
          <a:p>
            <a:pPr marL="0" indent="0" algn="l">
              <a:lnSpc>
                <a:spcPct val="100000"/>
              </a:lnSpc>
              <a:spcAft>
                <a:spcPts val="600"/>
              </a:spcAft>
              <a:buNone/>
            </a:pPr>
            <a:endParaRPr lang="en-US" sz="2000" dirty="0"/>
          </a:p>
          <a:p>
            <a:pPr marL="0" indent="0" algn="l">
              <a:lnSpc>
                <a:spcPct val="100000"/>
              </a:lnSpc>
              <a:spcAft>
                <a:spcPts val="600"/>
              </a:spcAft>
              <a:buNone/>
            </a:pPr>
            <a:endParaRPr lang="he-IL" sz="2000" dirty="0"/>
          </a:p>
          <a:p>
            <a:pPr marL="0" indent="0">
              <a:lnSpc>
                <a:spcPct val="100000"/>
              </a:lnSpc>
              <a:spcAft>
                <a:spcPts val="600"/>
              </a:spcAft>
              <a:buNone/>
            </a:pPr>
            <a:endParaRPr lang="he-IL" sz="2000" dirty="0"/>
          </a:p>
          <a:p>
            <a:pPr marL="0" indent="0">
              <a:lnSpc>
                <a:spcPct val="100000"/>
              </a:lnSpc>
              <a:spcAft>
                <a:spcPts val="600"/>
              </a:spcAft>
              <a:buNone/>
            </a:pPr>
            <a:endParaRPr lang="he-IL" sz="2000" dirty="0"/>
          </a:p>
        </p:txBody>
      </p:sp>
    </p:spTree>
    <p:extLst>
      <p:ext uri="{BB962C8B-B14F-4D97-AF65-F5344CB8AC3E}">
        <p14:creationId xmlns:p14="http://schemas.microsoft.com/office/powerpoint/2010/main" val="4152866279"/>
      </p:ext>
    </p:extLst>
  </p:cSld>
  <p:clrMapOvr>
    <a:masterClrMapping/>
  </p:clrMapOvr>
  <p:transition spd="slow">
    <p:wipe dir="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8350AE6-25E0-D80D-481E-D94648539433}"/>
              </a:ext>
            </a:extLst>
          </p:cNvPr>
          <p:cNvSpPr>
            <a:spLocks noGrp="1"/>
          </p:cNvSpPr>
          <p:nvPr>
            <p:ph type="title"/>
          </p:nvPr>
        </p:nvSpPr>
        <p:spPr/>
        <p:txBody>
          <a:bodyPr/>
          <a:lstStyle/>
          <a:p>
            <a:r>
              <a:rPr lang="he-IL" dirty="0"/>
              <a:t>מטרות</a:t>
            </a:r>
          </a:p>
        </p:txBody>
      </p:sp>
      <p:graphicFrame>
        <p:nvGraphicFramePr>
          <p:cNvPr id="6" name="מציין מיקום תוכן 5">
            <a:extLst>
              <a:ext uri="{FF2B5EF4-FFF2-40B4-BE49-F238E27FC236}">
                <a16:creationId xmlns:a16="http://schemas.microsoft.com/office/drawing/2014/main" id="{A9BC8156-9860-D89B-AEA4-6506EF8E6B53}"/>
              </a:ext>
            </a:extLst>
          </p:cNvPr>
          <p:cNvGraphicFramePr>
            <a:graphicFrameLocks noGrp="1"/>
          </p:cNvGraphicFramePr>
          <p:nvPr>
            <p:ph idx="1"/>
            <p:extLst>
              <p:ext uri="{D42A27DB-BD31-4B8C-83A1-F6EECF244321}">
                <p14:modId xmlns:p14="http://schemas.microsoft.com/office/powerpoint/2010/main" val="2592024230"/>
              </p:ext>
            </p:extLst>
          </p:nvPr>
        </p:nvGraphicFramePr>
        <p:xfrm>
          <a:off x="4660490" y="1642397"/>
          <a:ext cx="6830962" cy="43552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Google Shape;4209;p60">
            <a:extLst>
              <a:ext uri="{FF2B5EF4-FFF2-40B4-BE49-F238E27FC236}">
                <a16:creationId xmlns:a16="http://schemas.microsoft.com/office/drawing/2014/main" id="{9CB0AC3A-FE19-7F12-EF04-8976544FBA21}"/>
              </a:ext>
            </a:extLst>
          </p:cNvPr>
          <p:cNvSpPr/>
          <p:nvPr/>
        </p:nvSpPr>
        <p:spPr>
          <a:xfrm>
            <a:off x="700548" y="2044615"/>
            <a:ext cx="3420853" cy="3387877"/>
          </a:xfrm>
          <a:custGeom>
            <a:avLst/>
            <a:gdLst/>
            <a:ahLst/>
            <a:cxnLst/>
            <a:rect l="l" t="t" r="r" b="b"/>
            <a:pathLst>
              <a:path w="17902" h="18208" extrusionOk="0">
                <a:moveTo>
                  <a:pt x="15883" y="2932"/>
                </a:moveTo>
                <a:cubicBezTo>
                  <a:pt x="15884" y="2933"/>
                  <a:pt x="15885" y="2933"/>
                  <a:pt x="15885" y="2933"/>
                </a:cubicBezTo>
                <a:cubicBezTo>
                  <a:pt x="15885" y="2933"/>
                  <a:pt x="15884" y="2933"/>
                  <a:pt x="15883" y="2932"/>
                </a:cubicBezTo>
                <a:close/>
                <a:moveTo>
                  <a:pt x="15967" y="3015"/>
                </a:moveTo>
                <a:lnTo>
                  <a:pt x="15967" y="3015"/>
                </a:lnTo>
                <a:cubicBezTo>
                  <a:pt x="15968" y="3019"/>
                  <a:pt x="15969" y="3023"/>
                  <a:pt x="15970" y="3026"/>
                </a:cubicBezTo>
                <a:lnTo>
                  <a:pt x="15970" y="3026"/>
                </a:lnTo>
                <a:cubicBezTo>
                  <a:pt x="15970" y="3023"/>
                  <a:pt x="15968" y="3019"/>
                  <a:pt x="15967" y="3015"/>
                </a:cubicBezTo>
                <a:close/>
                <a:moveTo>
                  <a:pt x="17306" y="5252"/>
                </a:moveTo>
                <a:cubicBezTo>
                  <a:pt x="17315" y="5274"/>
                  <a:pt x="17323" y="5296"/>
                  <a:pt x="17331" y="5316"/>
                </a:cubicBezTo>
                <a:lnTo>
                  <a:pt x="17311" y="5255"/>
                </a:lnTo>
                <a:cubicBezTo>
                  <a:pt x="17309" y="5254"/>
                  <a:pt x="17308" y="5253"/>
                  <a:pt x="17306" y="5252"/>
                </a:cubicBezTo>
                <a:close/>
                <a:moveTo>
                  <a:pt x="17801" y="7236"/>
                </a:moveTo>
                <a:cubicBezTo>
                  <a:pt x="17800" y="7246"/>
                  <a:pt x="17800" y="7258"/>
                  <a:pt x="17800" y="7271"/>
                </a:cubicBezTo>
                <a:cubicBezTo>
                  <a:pt x="17801" y="7259"/>
                  <a:pt x="17801" y="7247"/>
                  <a:pt x="17801" y="7236"/>
                </a:cubicBezTo>
                <a:close/>
                <a:moveTo>
                  <a:pt x="17678" y="7882"/>
                </a:moveTo>
                <a:lnTo>
                  <a:pt x="17678" y="7882"/>
                </a:lnTo>
                <a:cubicBezTo>
                  <a:pt x="17718" y="7943"/>
                  <a:pt x="17698" y="8025"/>
                  <a:pt x="17657" y="8106"/>
                </a:cubicBezTo>
                <a:cubicBezTo>
                  <a:pt x="17657" y="8045"/>
                  <a:pt x="17657" y="7963"/>
                  <a:pt x="17678" y="7882"/>
                </a:cubicBezTo>
                <a:close/>
                <a:moveTo>
                  <a:pt x="17454" y="8330"/>
                </a:moveTo>
                <a:cubicBezTo>
                  <a:pt x="17454" y="8348"/>
                  <a:pt x="17454" y="8366"/>
                  <a:pt x="17467" y="8384"/>
                </a:cubicBezTo>
                <a:lnTo>
                  <a:pt x="17467" y="8384"/>
                </a:lnTo>
                <a:lnTo>
                  <a:pt x="17454" y="8411"/>
                </a:lnTo>
                <a:cubicBezTo>
                  <a:pt x="17454" y="8391"/>
                  <a:pt x="17454" y="8350"/>
                  <a:pt x="17454" y="8330"/>
                </a:cubicBezTo>
                <a:close/>
                <a:moveTo>
                  <a:pt x="1417" y="12863"/>
                </a:moveTo>
                <a:lnTo>
                  <a:pt x="1426" y="12892"/>
                </a:lnTo>
                <a:cubicBezTo>
                  <a:pt x="1426" y="12885"/>
                  <a:pt x="1423" y="12875"/>
                  <a:pt x="1417" y="12863"/>
                </a:cubicBezTo>
                <a:close/>
                <a:moveTo>
                  <a:pt x="16689" y="13194"/>
                </a:moveTo>
                <a:cubicBezTo>
                  <a:pt x="16671" y="13216"/>
                  <a:pt x="16655" y="13237"/>
                  <a:pt x="16641" y="13258"/>
                </a:cubicBezTo>
                <a:lnTo>
                  <a:pt x="16641" y="13258"/>
                </a:lnTo>
                <a:cubicBezTo>
                  <a:pt x="16661" y="13250"/>
                  <a:pt x="16677" y="13225"/>
                  <a:pt x="16689" y="13194"/>
                </a:cubicBezTo>
                <a:close/>
                <a:moveTo>
                  <a:pt x="17148" y="12912"/>
                </a:moveTo>
                <a:lnTo>
                  <a:pt x="17148" y="12912"/>
                </a:lnTo>
                <a:cubicBezTo>
                  <a:pt x="17091" y="12941"/>
                  <a:pt x="16874" y="13110"/>
                  <a:pt x="16770" y="13110"/>
                </a:cubicBezTo>
                <a:cubicBezTo>
                  <a:pt x="16743" y="13110"/>
                  <a:pt x="16724" y="13098"/>
                  <a:pt x="16717" y="13070"/>
                </a:cubicBezTo>
                <a:lnTo>
                  <a:pt x="16717" y="13070"/>
                </a:lnTo>
                <a:cubicBezTo>
                  <a:pt x="16713" y="13109"/>
                  <a:pt x="16704" y="13156"/>
                  <a:pt x="16689" y="13194"/>
                </a:cubicBezTo>
                <a:lnTo>
                  <a:pt x="16689" y="13194"/>
                </a:lnTo>
                <a:cubicBezTo>
                  <a:pt x="16705" y="13175"/>
                  <a:pt x="16722" y="13156"/>
                  <a:pt x="16741" y="13136"/>
                </a:cubicBezTo>
                <a:lnTo>
                  <a:pt x="16741" y="13136"/>
                </a:lnTo>
                <a:lnTo>
                  <a:pt x="16680" y="13360"/>
                </a:lnTo>
                <a:cubicBezTo>
                  <a:pt x="16883" y="13299"/>
                  <a:pt x="16924" y="13116"/>
                  <a:pt x="17148" y="12912"/>
                </a:cubicBezTo>
                <a:close/>
                <a:moveTo>
                  <a:pt x="2953" y="15071"/>
                </a:moveTo>
                <a:lnTo>
                  <a:pt x="2974" y="15091"/>
                </a:lnTo>
                <a:cubicBezTo>
                  <a:pt x="2969" y="15086"/>
                  <a:pt x="2964" y="15080"/>
                  <a:pt x="2960" y="15075"/>
                </a:cubicBezTo>
                <a:lnTo>
                  <a:pt x="2960" y="15075"/>
                </a:lnTo>
                <a:cubicBezTo>
                  <a:pt x="2958" y="15074"/>
                  <a:pt x="2955" y="15072"/>
                  <a:pt x="2953" y="15071"/>
                </a:cubicBezTo>
                <a:close/>
                <a:moveTo>
                  <a:pt x="9226" y="1"/>
                </a:moveTo>
                <a:lnTo>
                  <a:pt x="9226" y="1"/>
                </a:lnTo>
                <a:cubicBezTo>
                  <a:pt x="9185" y="82"/>
                  <a:pt x="8900" y="102"/>
                  <a:pt x="8717" y="143"/>
                </a:cubicBezTo>
                <a:cubicBezTo>
                  <a:pt x="8733" y="200"/>
                  <a:pt x="8797" y="218"/>
                  <a:pt x="8880" y="218"/>
                </a:cubicBezTo>
                <a:cubicBezTo>
                  <a:pt x="9006" y="218"/>
                  <a:pt x="9176" y="176"/>
                  <a:pt x="9287" y="163"/>
                </a:cubicBezTo>
                <a:lnTo>
                  <a:pt x="9287" y="163"/>
                </a:lnTo>
                <a:cubicBezTo>
                  <a:pt x="9287" y="204"/>
                  <a:pt x="9246" y="265"/>
                  <a:pt x="9185" y="326"/>
                </a:cubicBezTo>
                <a:cubicBezTo>
                  <a:pt x="8935" y="303"/>
                  <a:pt x="8691" y="293"/>
                  <a:pt x="8450" y="293"/>
                </a:cubicBezTo>
                <a:cubicBezTo>
                  <a:pt x="8280" y="293"/>
                  <a:pt x="8112" y="298"/>
                  <a:pt x="7943" y="306"/>
                </a:cubicBezTo>
                <a:cubicBezTo>
                  <a:pt x="7886" y="294"/>
                  <a:pt x="7812" y="289"/>
                  <a:pt x="7726" y="289"/>
                </a:cubicBezTo>
                <a:cubicBezTo>
                  <a:pt x="7384" y="289"/>
                  <a:pt x="6859" y="367"/>
                  <a:pt x="6517" y="367"/>
                </a:cubicBezTo>
                <a:cubicBezTo>
                  <a:pt x="6477" y="408"/>
                  <a:pt x="6395" y="449"/>
                  <a:pt x="6375" y="489"/>
                </a:cubicBezTo>
                <a:cubicBezTo>
                  <a:pt x="5845" y="591"/>
                  <a:pt x="5336" y="734"/>
                  <a:pt x="4847" y="937"/>
                </a:cubicBezTo>
                <a:cubicBezTo>
                  <a:pt x="4847" y="917"/>
                  <a:pt x="4827" y="897"/>
                  <a:pt x="4827" y="876"/>
                </a:cubicBezTo>
                <a:cubicBezTo>
                  <a:pt x="4766" y="917"/>
                  <a:pt x="4705" y="958"/>
                  <a:pt x="4664" y="998"/>
                </a:cubicBezTo>
                <a:lnTo>
                  <a:pt x="4623" y="1019"/>
                </a:lnTo>
                <a:cubicBezTo>
                  <a:pt x="4623" y="978"/>
                  <a:pt x="4664" y="937"/>
                  <a:pt x="4603" y="937"/>
                </a:cubicBezTo>
                <a:cubicBezTo>
                  <a:pt x="4623" y="958"/>
                  <a:pt x="4583" y="998"/>
                  <a:pt x="4562" y="1039"/>
                </a:cubicBezTo>
                <a:cubicBezTo>
                  <a:pt x="4460" y="1100"/>
                  <a:pt x="4358" y="1141"/>
                  <a:pt x="4277" y="1182"/>
                </a:cubicBezTo>
                <a:cubicBezTo>
                  <a:pt x="4257" y="1182"/>
                  <a:pt x="4257" y="1202"/>
                  <a:pt x="4236" y="1202"/>
                </a:cubicBezTo>
                <a:cubicBezTo>
                  <a:pt x="4155" y="1243"/>
                  <a:pt x="4053" y="1284"/>
                  <a:pt x="3972" y="1324"/>
                </a:cubicBezTo>
                <a:cubicBezTo>
                  <a:pt x="3972" y="1334"/>
                  <a:pt x="3966" y="1334"/>
                  <a:pt x="3961" y="1334"/>
                </a:cubicBezTo>
                <a:cubicBezTo>
                  <a:pt x="3956" y="1334"/>
                  <a:pt x="3951" y="1334"/>
                  <a:pt x="3951" y="1345"/>
                </a:cubicBezTo>
                <a:cubicBezTo>
                  <a:pt x="3931" y="1365"/>
                  <a:pt x="3910" y="1365"/>
                  <a:pt x="3910" y="1385"/>
                </a:cubicBezTo>
                <a:cubicBezTo>
                  <a:pt x="2016" y="2444"/>
                  <a:pt x="652" y="4338"/>
                  <a:pt x="509" y="7190"/>
                </a:cubicBezTo>
                <a:cubicBezTo>
                  <a:pt x="489" y="7352"/>
                  <a:pt x="509" y="7495"/>
                  <a:pt x="509" y="7658"/>
                </a:cubicBezTo>
                <a:cubicBezTo>
                  <a:pt x="408" y="7760"/>
                  <a:pt x="326" y="7862"/>
                  <a:pt x="224" y="7862"/>
                </a:cubicBezTo>
                <a:cubicBezTo>
                  <a:pt x="428" y="8086"/>
                  <a:pt x="0" y="8513"/>
                  <a:pt x="326" y="8880"/>
                </a:cubicBezTo>
                <a:cubicBezTo>
                  <a:pt x="321" y="8905"/>
                  <a:pt x="313" y="8914"/>
                  <a:pt x="304" y="8914"/>
                </a:cubicBezTo>
                <a:cubicBezTo>
                  <a:pt x="283" y="8914"/>
                  <a:pt x="252" y="8866"/>
                  <a:pt x="226" y="8866"/>
                </a:cubicBezTo>
                <a:cubicBezTo>
                  <a:pt x="218" y="8866"/>
                  <a:pt x="211" y="8870"/>
                  <a:pt x="204" y="8880"/>
                </a:cubicBezTo>
                <a:cubicBezTo>
                  <a:pt x="306" y="8961"/>
                  <a:pt x="346" y="9084"/>
                  <a:pt x="346" y="9308"/>
                </a:cubicBezTo>
                <a:lnTo>
                  <a:pt x="326" y="9287"/>
                </a:lnTo>
                <a:lnTo>
                  <a:pt x="326" y="9287"/>
                </a:lnTo>
                <a:cubicBezTo>
                  <a:pt x="469" y="9898"/>
                  <a:pt x="469" y="10183"/>
                  <a:pt x="632" y="10896"/>
                </a:cubicBezTo>
                <a:lnTo>
                  <a:pt x="713" y="10815"/>
                </a:lnTo>
                <a:cubicBezTo>
                  <a:pt x="754" y="10957"/>
                  <a:pt x="733" y="10998"/>
                  <a:pt x="733" y="11079"/>
                </a:cubicBezTo>
                <a:cubicBezTo>
                  <a:pt x="752" y="11089"/>
                  <a:pt x="766" y="11093"/>
                  <a:pt x="776" y="11093"/>
                </a:cubicBezTo>
                <a:cubicBezTo>
                  <a:pt x="870" y="11093"/>
                  <a:pt x="653" y="10745"/>
                  <a:pt x="774" y="10745"/>
                </a:cubicBezTo>
                <a:cubicBezTo>
                  <a:pt x="785" y="10745"/>
                  <a:pt x="798" y="10747"/>
                  <a:pt x="815" y="10754"/>
                </a:cubicBezTo>
                <a:cubicBezTo>
                  <a:pt x="672" y="11018"/>
                  <a:pt x="1181" y="11751"/>
                  <a:pt x="1039" y="11975"/>
                </a:cubicBezTo>
                <a:cubicBezTo>
                  <a:pt x="1060" y="12029"/>
                  <a:pt x="1076" y="12046"/>
                  <a:pt x="1089" y="12046"/>
                </a:cubicBezTo>
                <a:cubicBezTo>
                  <a:pt x="1112" y="12046"/>
                  <a:pt x="1127" y="11995"/>
                  <a:pt x="1149" y="11995"/>
                </a:cubicBezTo>
                <a:cubicBezTo>
                  <a:pt x="1162" y="11995"/>
                  <a:pt x="1179" y="12014"/>
                  <a:pt x="1202" y="12077"/>
                </a:cubicBezTo>
                <a:lnTo>
                  <a:pt x="1181" y="12159"/>
                </a:lnTo>
                <a:lnTo>
                  <a:pt x="1263" y="12179"/>
                </a:lnTo>
                <a:cubicBezTo>
                  <a:pt x="1324" y="12322"/>
                  <a:pt x="1283" y="12424"/>
                  <a:pt x="1243" y="12464"/>
                </a:cubicBezTo>
                <a:cubicBezTo>
                  <a:pt x="1222" y="12424"/>
                  <a:pt x="1181" y="12362"/>
                  <a:pt x="1161" y="12322"/>
                </a:cubicBezTo>
                <a:lnTo>
                  <a:pt x="1161" y="12322"/>
                </a:lnTo>
                <a:cubicBezTo>
                  <a:pt x="1179" y="12520"/>
                  <a:pt x="1374" y="12767"/>
                  <a:pt x="1417" y="12863"/>
                </a:cubicBezTo>
                <a:lnTo>
                  <a:pt x="1417" y="12863"/>
                </a:lnTo>
                <a:lnTo>
                  <a:pt x="1365" y="12688"/>
                </a:lnTo>
                <a:lnTo>
                  <a:pt x="1365" y="12688"/>
                </a:lnTo>
                <a:cubicBezTo>
                  <a:pt x="1691" y="13218"/>
                  <a:pt x="1996" y="13951"/>
                  <a:pt x="2444" y="14399"/>
                </a:cubicBezTo>
                <a:lnTo>
                  <a:pt x="2464" y="14338"/>
                </a:lnTo>
                <a:cubicBezTo>
                  <a:pt x="2806" y="14679"/>
                  <a:pt x="2632" y="14684"/>
                  <a:pt x="2960" y="15075"/>
                </a:cubicBezTo>
                <a:lnTo>
                  <a:pt x="2960" y="15075"/>
                </a:lnTo>
                <a:cubicBezTo>
                  <a:pt x="3059" y="15136"/>
                  <a:pt x="3159" y="15236"/>
                  <a:pt x="3259" y="15336"/>
                </a:cubicBezTo>
                <a:cubicBezTo>
                  <a:pt x="3246" y="15330"/>
                  <a:pt x="3237" y="15328"/>
                  <a:pt x="3229" y="15328"/>
                </a:cubicBezTo>
                <a:cubicBezTo>
                  <a:pt x="3159" y="15328"/>
                  <a:pt x="3272" y="15532"/>
                  <a:pt x="3213" y="15532"/>
                </a:cubicBezTo>
                <a:cubicBezTo>
                  <a:pt x="3205" y="15532"/>
                  <a:pt x="3193" y="15528"/>
                  <a:pt x="3177" y="15519"/>
                </a:cubicBezTo>
                <a:lnTo>
                  <a:pt x="3177" y="15519"/>
                </a:lnTo>
                <a:cubicBezTo>
                  <a:pt x="3585" y="15845"/>
                  <a:pt x="3401" y="15662"/>
                  <a:pt x="3768" y="15784"/>
                </a:cubicBezTo>
                <a:lnTo>
                  <a:pt x="3768" y="15886"/>
                </a:lnTo>
                <a:cubicBezTo>
                  <a:pt x="3890" y="15926"/>
                  <a:pt x="3931" y="15906"/>
                  <a:pt x="4134" y="16069"/>
                </a:cubicBezTo>
                <a:cubicBezTo>
                  <a:pt x="4105" y="16054"/>
                  <a:pt x="4084" y="16048"/>
                  <a:pt x="4071" y="16048"/>
                </a:cubicBezTo>
                <a:cubicBezTo>
                  <a:pt x="4005" y="16048"/>
                  <a:pt x="4095" y="16192"/>
                  <a:pt x="4010" y="16192"/>
                </a:cubicBezTo>
                <a:cubicBezTo>
                  <a:pt x="3992" y="16192"/>
                  <a:pt x="3967" y="16186"/>
                  <a:pt x="3931" y="16171"/>
                </a:cubicBezTo>
                <a:lnTo>
                  <a:pt x="3931" y="16171"/>
                </a:lnTo>
                <a:cubicBezTo>
                  <a:pt x="4257" y="16660"/>
                  <a:pt x="4684" y="16558"/>
                  <a:pt x="4766" y="16884"/>
                </a:cubicBezTo>
                <a:cubicBezTo>
                  <a:pt x="5081" y="16844"/>
                  <a:pt x="4462" y="16557"/>
                  <a:pt x="4551" y="16557"/>
                </a:cubicBezTo>
                <a:cubicBezTo>
                  <a:pt x="4554" y="16557"/>
                  <a:pt x="4558" y="16557"/>
                  <a:pt x="4562" y="16558"/>
                </a:cubicBezTo>
                <a:cubicBezTo>
                  <a:pt x="4550" y="16521"/>
                  <a:pt x="4569" y="16507"/>
                  <a:pt x="4605" y="16507"/>
                </a:cubicBezTo>
                <a:cubicBezTo>
                  <a:pt x="4689" y="16507"/>
                  <a:pt x="4869" y="16588"/>
                  <a:pt x="4969" y="16660"/>
                </a:cubicBezTo>
                <a:cubicBezTo>
                  <a:pt x="5112" y="16761"/>
                  <a:pt x="5071" y="17067"/>
                  <a:pt x="5479" y="17271"/>
                </a:cubicBezTo>
                <a:cubicBezTo>
                  <a:pt x="5438" y="17250"/>
                  <a:pt x="5438" y="17250"/>
                  <a:pt x="5397" y="17230"/>
                </a:cubicBezTo>
                <a:lnTo>
                  <a:pt x="5397" y="17230"/>
                </a:lnTo>
                <a:cubicBezTo>
                  <a:pt x="5519" y="17372"/>
                  <a:pt x="5723" y="17311"/>
                  <a:pt x="5886" y="17474"/>
                </a:cubicBezTo>
                <a:cubicBezTo>
                  <a:pt x="5914" y="17458"/>
                  <a:pt x="5941" y="17452"/>
                  <a:pt x="5966" y="17452"/>
                </a:cubicBezTo>
                <a:cubicBezTo>
                  <a:pt x="6030" y="17452"/>
                  <a:pt x="6084" y="17490"/>
                  <a:pt x="6132" y="17490"/>
                </a:cubicBezTo>
                <a:cubicBezTo>
                  <a:pt x="6161" y="17490"/>
                  <a:pt x="6187" y="17476"/>
                  <a:pt x="6212" y="17433"/>
                </a:cubicBezTo>
                <a:lnTo>
                  <a:pt x="5825" y="17311"/>
                </a:lnTo>
                <a:lnTo>
                  <a:pt x="5825" y="17311"/>
                </a:lnTo>
                <a:cubicBezTo>
                  <a:pt x="6049" y="17352"/>
                  <a:pt x="6314" y="17271"/>
                  <a:pt x="6639" y="17454"/>
                </a:cubicBezTo>
                <a:cubicBezTo>
                  <a:pt x="6599" y="17474"/>
                  <a:pt x="6477" y="17495"/>
                  <a:pt x="6395" y="17495"/>
                </a:cubicBezTo>
                <a:cubicBezTo>
                  <a:pt x="6497" y="17576"/>
                  <a:pt x="6619" y="17515"/>
                  <a:pt x="6721" y="17617"/>
                </a:cubicBezTo>
                <a:cubicBezTo>
                  <a:pt x="6702" y="17649"/>
                  <a:pt x="6667" y="17661"/>
                  <a:pt x="6621" y="17661"/>
                </a:cubicBezTo>
                <a:cubicBezTo>
                  <a:pt x="6462" y="17661"/>
                  <a:pt x="6168" y="17515"/>
                  <a:pt x="5947" y="17515"/>
                </a:cubicBezTo>
                <a:cubicBezTo>
                  <a:pt x="6028" y="17637"/>
                  <a:pt x="6436" y="17576"/>
                  <a:pt x="6252" y="17698"/>
                </a:cubicBezTo>
                <a:cubicBezTo>
                  <a:pt x="6301" y="17666"/>
                  <a:pt x="6347" y="17654"/>
                  <a:pt x="6392" y="17654"/>
                </a:cubicBezTo>
                <a:cubicBezTo>
                  <a:pt x="6540" y="17654"/>
                  <a:pt x="6681" y="17786"/>
                  <a:pt x="6876" y="17786"/>
                </a:cubicBezTo>
                <a:cubicBezTo>
                  <a:pt x="6922" y="17786"/>
                  <a:pt x="6972" y="17778"/>
                  <a:pt x="7026" y="17759"/>
                </a:cubicBezTo>
                <a:lnTo>
                  <a:pt x="7026" y="17759"/>
                </a:lnTo>
                <a:lnTo>
                  <a:pt x="6986" y="17861"/>
                </a:lnTo>
                <a:cubicBezTo>
                  <a:pt x="7013" y="17861"/>
                  <a:pt x="7067" y="17852"/>
                  <a:pt x="7130" y="17852"/>
                </a:cubicBezTo>
                <a:cubicBezTo>
                  <a:pt x="7162" y="17852"/>
                  <a:pt x="7196" y="17854"/>
                  <a:pt x="7230" y="17861"/>
                </a:cubicBezTo>
                <a:lnTo>
                  <a:pt x="7026" y="17943"/>
                </a:lnTo>
                <a:cubicBezTo>
                  <a:pt x="7047" y="17939"/>
                  <a:pt x="7067" y="17938"/>
                  <a:pt x="7087" y="17938"/>
                </a:cubicBezTo>
                <a:cubicBezTo>
                  <a:pt x="7303" y="17938"/>
                  <a:pt x="7481" y="18110"/>
                  <a:pt x="7683" y="18110"/>
                </a:cubicBezTo>
                <a:cubicBezTo>
                  <a:pt x="7702" y="18110"/>
                  <a:pt x="7720" y="18109"/>
                  <a:pt x="7739" y="18105"/>
                </a:cubicBezTo>
                <a:cubicBezTo>
                  <a:pt x="7250" y="18044"/>
                  <a:pt x="7637" y="17983"/>
                  <a:pt x="7454" y="17881"/>
                </a:cubicBezTo>
                <a:cubicBezTo>
                  <a:pt x="7499" y="17877"/>
                  <a:pt x="7540" y="17875"/>
                  <a:pt x="7576" y="17875"/>
                </a:cubicBezTo>
                <a:cubicBezTo>
                  <a:pt x="8009" y="17875"/>
                  <a:pt x="7828" y="18187"/>
                  <a:pt x="8411" y="18187"/>
                </a:cubicBezTo>
                <a:cubicBezTo>
                  <a:pt x="8289" y="18187"/>
                  <a:pt x="8146" y="18105"/>
                  <a:pt x="8269" y="18085"/>
                </a:cubicBezTo>
                <a:lnTo>
                  <a:pt x="8269" y="18085"/>
                </a:lnTo>
                <a:cubicBezTo>
                  <a:pt x="8391" y="18105"/>
                  <a:pt x="8574" y="18167"/>
                  <a:pt x="8656" y="18207"/>
                </a:cubicBezTo>
                <a:cubicBezTo>
                  <a:pt x="9104" y="18187"/>
                  <a:pt x="8574" y="18126"/>
                  <a:pt x="8778" y="18044"/>
                </a:cubicBezTo>
                <a:lnTo>
                  <a:pt x="8778" y="18044"/>
                </a:lnTo>
                <a:cubicBezTo>
                  <a:pt x="8815" y="18076"/>
                  <a:pt x="8848" y="18089"/>
                  <a:pt x="8880" y="18089"/>
                </a:cubicBezTo>
                <a:cubicBezTo>
                  <a:pt x="8970" y="18089"/>
                  <a:pt x="9050" y="17988"/>
                  <a:pt x="9185" y="17943"/>
                </a:cubicBezTo>
                <a:lnTo>
                  <a:pt x="9205" y="18044"/>
                </a:lnTo>
                <a:cubicBezTo>
                  <a:pt x="9245" y="18048"/>
                  <a:pt x="9279" y="18049"/>
                  <a:pt x="9308" y="18049"/>
                </a:cubicBezTo>
                <a:cubicBezTo>
                  <a:pt x="9630" y="18049"/>
                  <a:pt x="9408" y="17877"/>
                  <a:pt x="9686" y="17877"/>
                </a:cubicBezTo>
                <a:cubicBezTo>
                  <a:pt x="9711" y="17877"/>
                  <a:pt x="9741" y="17878"/>
                  <a:pt x="9776" y="17881"/>
                </a:cubicBezTo>
                <a:lnTo>
                  <a:pt x="9592" y="18044"/>
                </a:lnTo>
                <a:lnTo>
                  <a:pt x="9837" y="17983"/>
                </a:lnTo>
                <a:lnTo>
                  <a:pt x="9837" y="17983"/>
                </a:lnTo>
                <a:lnTo>
                  <a:pt x="9796" y="18105"/>
                </a:lnTo>
                <a:cubicBezTo>
                  <a:pt x="10061" y="17983"/>
                  <a:pt x="10142" y="17983"/>
                  <a:pt x="10407" y="17983"/>
                </a:cubicBezTo>
                <a:cubicBezTo>
                  <a:pt x="10326" y="17922"/>
                  <a:pt x="10407" y="17800"/>
                  <a:pt x="10631" y="17739"/>
                </a:cubicBezTo>
                <a:cubicBezTo>
                  <a:pt x="10743" y="17767"/>
                  <a:pt x="10662" y="17815"/>
                  <a:pt x="10708" y="17815"/>
                </a:cubicBezTo>
                <a:cubicBezTo>
                  <a:pt x="10728" y="17815"/>
                  <a:pt x="10774" y="17805"/>
                  <a:pt x="10875" y="17780"/>
                </a:cubicBezTo>
                <a:lnTo>
                  <a:pt x="10875" y="17780"/>
                </a:lnTo>
                <a:cubicBezTo>
                  <a:pt x="10830" y="17840"/>
                  <a:pt x="10785" y="17911"/>
                  <a:pt x="10698" y="17911"/>
                </a:cubicBezTo>
                <a:cubicBezTo>
                  <a:pt x="10668" y="17911"/>
                  <a:pt x="10633" y="17903"/>
                  <a:pt x="10590" y="17881"/>
                </a:cubicBezTo>
                <a:cubicBezTo>
                  <a:pt x="10590" y="17922"/>
                  <a:pt x="10529" y="17963"/>
                  <a:pt x="10529" y="18004"/>
                </a:cubicBezTo>
                <a:cubicBezTo>
                  <a:pt x="10555" y="18009"/>
                  <a:pt x="10582" y="18012"/>
                  <a:pt x="10609" y="18012"/>
                </a:cubicBezTo>
                <a:cubicBezTo>
                  <a:pt x="10774" y="18012"/>
                  <a:pt x="10954" y="17919"/>
                  <a:pt x="11059" y="17902"/>
                </a:cubicBezTo>
                <a:lnTo>
                  <a:pt x="10937" y="17902"/>
                </a:lnTo>
                <a:cubicBezTo>
                  <a:pt x="11079" y="17820"/>
                  <a:pt x="11222" y="17739"/>
                  <a:pt x="11344" y="17637"/>
                </a:cubicBezTo>
                <a:cubicBezTo>
                  <a:pt x="11425" y="17657"/>
                  <a:pt x="11385" y="17698"/>
                  <a:pt x="11344" y="17759"/>
                </a:cubicBezTo>
                <a:cubicBezTo>
                  <a:pt x="11425" y="17719"/>
                  <a:pt x="11466" y="17637"/>
                  <a:pt x="11609" y="17596"/>
                </a:cubicBezTo>
                <a:lnTo>
                  <a:pt x="11609" y="17596"/>
                </a:lnTo>
                <a:cubicBezTo>
                  <a:pt x="11588" y="17678"/>
                  <a:pt x="11629" y="17759"/>
                  <a:pt x="11446" y="17861"/>
                </a:cubicBezTo>
                <a:lnTo>
                  <a:pt x="11853" y="17637"/>
                </a:lnTo>
                <a:cubicBezTo>
                  <a:pt x="11894" y="17657"/>
                  <a:pt x="12097" y="17637"/>
                  <a:pt x="12057" y="17698"/>
                </a:cubicBezTo>
                <a:cubicBezTo>
                  <a:pt x="12321" y="17637"/>
                  <a:pt x="12566" y="17311"/>
                  <a:pt x="12892" y="17209"/>
                </a:cubicBezTo>
                <a:cubicBezTo>
                  <a:pt x="12892" y="17189"/>
                  <a:pt x="12912" y="17148"/>
                  <a:pt x="12973" y="17108"/>
                </a:cubicBezTo>
                <a:cubicBezTo>
                  <a:pt x="13258" y="16965"/>
                  <a:pt x="13564" y="16924"/>
                  <a:pt x="13788" y="16598"/>
                </a:cubicBezTo>
                <a:lnTo>
                  <a:pt x="14053" y="16598"/>
                </a:lnTo>
                <a:cubicBezTo>
                  <a:pt x="14277" y="16395"/>
                  <a:pt x="13706" y="16619"/>
                  <a:pt x="14073" y="16293"/>
                </a:cubicBezTo>
                <a:cubicBezTo>
                  <a:pt x="14147" y="16206"/>
                  <a:pt x="14189" y="16178"/>
                  <a:pt x="14218" y="16178"/>
                </a:cubicBezTo>
                <a:cubicBezTo>
                  <a:pt x="14268" y="16178"/>
                  <a:pt x="14275" y="16261"/>
                  <a:pt x="14326" y="16261"/>
                </a:cubicBezTo>
                <a:cubicBezTo>
                  <a:pt x="14335" y="16261"/>
                  <a:pt x="14346" y="16258"/>
                  <a:pt x="14358" y="16252"/>
                </a:cubicBezTo>
                <a:cubicBezTo>
                  <a:pt x="14439" y="16089"/>
                  <a:pt x="14562" y="15784"/>
                  <a:pt x="14867" y="15662"/>
                </a:cubicBezTo>
                <a:lnTo>
                  <a:pt x="14867" y="15662"/>
                </a:lnTo>
                <a:cubicBezTo>
                  <a:pt x="14806" y="15743"/>
                  <a:pt x="14745" y="15784"/>
                  <a:pt x="14684" y="15865"/>
                </a:cubicBezTo>
                <a:lnTo>
                  <a:pt x="14908" y="15763"/>
                </a:lnTo>
                <a:lnTo>
                  <a:pt x="14908" y="15763"/>
                </a:lnTo>
                <a:cubicBezTo>
                  <a:pt x="14808" y="16013"/>
                  <a:pt x="14668" y="16127"/>
                  <a:pt x="14752" y="16127"/>
                </a:cubicBezTo>
                <a:cubicBezTo>
                  <a:pt x="14772" y="16127"/>
                  <a:pt x="14802" y="16121"/>
                  <a:pt x="14847" y="16110"/>
                </a:cubicBezTo>
                <a:cubicBezTo>
                  <a:pt x="14765" y="15987"/>
                  <a:pt x="14928" y="15825"/>
                  <a:pt x="15091" y="15641"/>
                </a:cubicBezTo>
                <a:cubicBezTo>
                  <a:pt x="15254" y="15478"/>
                  <a:pt x="15397" y="15295"/>
                  <a:pt x="15295" y="15193"/>
                </a:cubicBezTo>
                <a:lnTo>
                  <a:pt x="15437" y="15112"/>
                </a:lnTo>
                <a:lnTo>
                  <a:pt x="15437" y="15112"/>
                </a:lnTo>
                <a:cubicBezTo>
                  <a:pt x="15417" y="15132"/>
                  <a:pt x="15417" y="15152"/>
                  <a:pt x="15397" y="15193"/>
                </a:cubicBezTo>
                <a:cubicBezTo>
                  <a:pt x="15702" y="15051"/>
                  <a:pt x="15376" y="14888"/>
                  <a:pt x="15641" y="14603"/>
                </a:cubicBezTo>
                <a:cubicBezTo>
                  <a:pt x="15705" y="14552"/>
                  <a:pt x="15769" y="14509"/>
                  <a:pt x="15797" y="14509"/>
                </a:cubicBezTo>
                <a:cubicBezTo>
                  <a:pt x="15814" y="14509"/>
                  <a:pt x="15819" y="14524"/>
                  <a:pt x="15804" y="14562"/>
                </a:cubicBezTo>
                <a:cubicBezTo>
                  <a:pt x="15865" y="14460"/>
                  <a:pt x="15885" y="14358"/>
                  <a:pt x="15926" y="14277"/>
                </a:cubicBezTo>
                <a:cubicBezTo>
                  <a:pt x="15949" y="14246"/>
                  <a:pt x="15967" y="14232"/>
                  <a:pt x="15977" y="14232"/>
                </a:cubicBezTo>
                <a:cubicBezTo>
                  <a:pt x="15994" y="14232"/>
                  <a:pt x="15992" y="14267"/>
                  <a:pt x="15967" y="14318"/>
                </a:cubicBezTo>
                <a:lnTo>
                  <a:pt x="16191" y="13910"/>
                </a:lnTo>
                <a:lnTo>
                  <a:pt x="16211" y="13931"/>
                </a:lnTo>
                <a:cubicBezTo>
                  <a:pt x="16191" y="13849"/>
                  <a:pt x="16211" y="13686"/>
                  <a:pt x="16232" y="13605"/>
                </a:cubicBezTo>
                <a:cubicBezTo>
                  <a:pt x="16250" y="13587"/>
                  <a:pt x="16260" y="13580"/>
                  <a:pt x="16265" y="13580"/>
                </a:cubicBezTo>
                <a:cubicBezTo>
                  <a:pt x="16283" y="13580"/>
                  <a:pt x="16241" y="13666"/>
                  <a:pt x="16272" y="13666"/>
                </a:cubicBezTo>
                <a:lnTo>
                  <a:pt x="16333" y="13421"/>
                </a:lnTo>
                <a:cubicBezTo>
                  <a:pt x="16348" y="13414"/>
                  <a:pt x="16360" y="13411"/>
                  <a:pt x="16370" y="13411"/>
                </a:cubicBezTo>
                <a:cubicBezTo>
                  <a:pt x="16445" y="13411"/>
                  <a:pt x="16403" y="13601"/>
                  <a:pt x="16313" y="13727"/>
                </a:cubicBezTo>
                <a:cubicBezTo>
                  <a:pt x="16638" y="13673"/>
                  <a:pt x="16434" y="13554"/>
                  <a:pt x="16641" y="13258"/>
                </a:cubicBezTo>
                <a:lnTo>
                  <a:pt x="16641" y="13258"/>
                </a:lnTo>
                <a:cubicBezTo>
                  <a:pt x="16640" y="13258"/>
                  <a:pt x="16640" y="13258"/>
                  <a:pt x="16639" y="13258"/>
                </a:cubicBezTo>
                <a:cubicBezTo>
                  <a:pt x="16559" y="13118"/>
                  <a:pt x="16636" y="13096"/>
                  <a:pt x="16716" y="13018"/>
                </a:cubicBezTo>
                <a:lnTo>
                  <a:pt x="16716" y="13018"/>
                </a:lnTo>
                <a:cubicBezTo>
                  <a:pt x="16713" y="13040"/>
                  <a:pt x="16714" y="13057"/>
                  <a:pt x="16717" y="13070"/>
                </a:cubicBezTo>
                <a:lnTo>
                  <a:pt x="16717" y="13070"/>
                </a:lnTo>
                <a:cubicBezTo>
                  <a:pt x="16719" y="13048"/>
                  <a:pt x="16720" y="13028"/>
                  <a:pt x="16720" y="13014"/>
                </a:cubicBezTo>
                <a:lnTo>
                  <a:pt x="16720" y="13014"/>
                </a:lnTo>
                <a:cubicBezTo>
                  <a:pt x="16719" y="13016"/>
                  <a:pt x="16718" y="13017"/>
                  <a:pt x="16716" y="13018"/>
                </a:cubicBezTo>
                <a:lnTo>
                  <a:pt x="16716" y="13018"/>
                </a:lnTo>
                <a:cubicBezTo>
                  <a:pt x="16717" y="13011"/>
                  <a:pt x="16719" y="13003"/>
                  <a:pt x="16720" y="12994"/>
                </a:cubicBezTo>
                <a:cubicBezTo>
                  <a:pt x="16782" y="12953"/>
                  <a:pt x="16843" y="12851"/>
                  <a:pt x="16843" y="12688"/>
                </a:cubicBezTo>
                <a:cubicBezTo>
                  <a:pt x="16858" y="12697"/>
                  <a:pt x="16871" y="12701"/>
                  <a:pt x="16883" y="12701"/>
                </a:cubicBezTo>
                <a:cubicBezTo>
                  <a:pt x="16952" y="12701"/>
                  <a:pt x="16977" y="12562"/>
                  <a:pt x="17046" y="12424"/>
                </a:cubicBezTo>
                <a:lnTo>
                  <a:pt x="17168" y="12485"/>
                </a:lnTo>
                <a:cubicBezTo>
                  <a:pt x="17209" y="12301"/>
                  <a:pt x="17128" y="12281"/>
                  <a:pt x="17128" y="12159"/>
                </a:cubicBezTo>
                <a:cubicBezTo>
                  <a:pt x="17209" y="11955"/>
                  <a:pt x="17331" y="11955"/>
                  <a:pt x="17433" y="11935"/>
                </a:cubicBezTo>
                <a:cubicBezTo>
                  <a:pt x="17474" y="11842"/>
                  <a:pt x="17471" y="11815"/>
                  <a:pt x="17450" y="11815"/>
                </a:cubicBezTo>
                <a:cubicBezTo>
                  <a:pt x="17421" y="11815"/>
                  <a:pt x="17359" y="11862"/>
                  <a:pt x="17320" y="11862"/>
                </a:cubicBezTo>
                <a:cubicBezTo>
                  <a:pt x="17286" y="11862"/>
                  <a:pt x="17270" y="11826"/>
                  <a:pt x="17311" y="11690"/>
                </a:cubicBezTo>
                <a:cubicBezTo>
                  <a:pt x="17454" y="11446"/>
                  <a:pt x="17454" y="11222"/>
                  <a:pt x="17474" y="10876"/>
                </a:cubicBezTo>
                <a:cubicBezTo>
                  <a:pt x="17505" y="10820"/>
                  <a:pt x="17523" y="10802"/>
                  <a:pt x="17534" y="10802"/>
                </a:cubicBezTo>
                <a:cubicBezTo>
                  <a:pt x="17556" y="10802"/>
                  <a:pt x="17555" y="10866"/>
                  <a:pt x="17577" y="10866"/>
                </a:cubicBezTo>
                <a:cubicBezTo>
                  <a:pt x="17582" y="10866"/>
                  <a:pt x="17588" y="10863"/>
                  <a:pt x="17596" y="10855"/>
                </a:cubicBezTo>
                <a:lnTo>
                  <a:pt x="17535" y="10672"/>
                </a:lnTo>
                <a:cubicBezTo>
                  <a:pt x="17545" y="10652"/>
                  <a:pt x="17555" y="10647"/>
                  <a:pt x="17566" y="10647"/>
                </a:cubicBezTo>
                <a:cubicBezTo>
                  <a:pt x="17576" y="10647"/>
                  <a:pt x="17586" y="10652"/>
                  <a:pt x="17596" y="10652"/>
                </a:cubicBezTo>
                <a:cubicBezTo>
                  <a:pt x="17596" y="10489"/>
                  <a:pt x="17454" y="10611"/>
                  <a:pt x="17494" y="10367"/>
                </a:cubicBezTo>
                <a:cubicBezTo>
                  <a:pt x="17352" y="10285"/>
                  <a:pt x="17800" y="9939"/>
                  <a:pt x="17678" y="9613"/>
                </a:cubicBezTo>
                <a:cubicBezTo>
                  <a:pt x="17686" y="9601"/>
                  <a:pt x="17694" y="9596"/>
                  <a:pt x="17702" y="9596"/>
                </a:cubicBezTo>
                <a:cubicBezTo>
                  <a:pt x="17732" y="9596"/>
                  <a:pt x="17761" y="9656"/>
                  <a:pt x="17790" y="9656"/>
                </a:cubicBezTo>
                <a:cubicBezTo>
                  <a:pt x="17793" y="9656"/>
                  <a:pt x="17797" y="9655"/>
                  <a:pt x="17800" y="9654"/>
                </a:cubicBezTo>
                <a:cubicBezTo>
                  <a:pt x="17759" y="9226"/>
                  <a:pt x="17779" y="9287"/>
                  <a:pt x="17657" y="8961"/>
                </a:cubicBezTo>
                <a:lnTo>
                  <a:pt x="17779" y="8676"/>
                </a:lnTo>
                <a:lnTo>
                  <a:pt x="17779" y="8676"/>
                </a:lnTo>
                <a:cubicBezTo>
                  <a:pt x="17749" y="8727"/>
                  <a:pt x="17720" y="8749"/>
                  <a:pt x="17692" y="8749"/>
                </a:cubicBezTo>
                <a:cubicBezTo>
                  <a:pt x="17609" y="8749"/>
                  <a:pt x="17538" y="8563"/>
                  <a:pt x="17478" y="8383"/>
                </a:cubicBezTo>
                <a:lnTo>
                  <a:pt x="17478" y="8383"/>
                </a:lnTo>
                <a:lnTo>
                  <a:pt x="17494" y="8350"/>
                </a:lnTo>
                <a:cubicBezTo>
                  <a:pt x="17474" y="8330"/>
                  <a:pt x="17454" y="8310"/>
                  <a:pt x="17454" y="8289"/>
                </a:cubicBezTo>
                <a:cubicBezTo>
                  <a:pt x="17454" y="8228"/>
                  <a:pt x="17454" y="8167"/>
                  <a:pt x="17454" y="8126"/>
                </a:cubicBezTo>
                <a:cubicBezTo>
                  <a:pt x="17494" y="8126"/>
                  <a:pt x="17535" y="8167"/>
                  <a:pt x="17576" y="8228"/>
                </a:cubicBezTo>
                <a:cubicBezTo>
                  <a:pt x="17555" y="8269"/>
                  <a:pt x="17515" y="8310"/>
                  <a:pt x="17494" y="8350"/>
                </a:cubicBezTo>
                <a:cubicBezTo>
                  <a:pt x="17569" y="8425"/>
                  <a:pt x="17643" y="8516"/>
                  <a:pt x="17717" y="8516"/>
                </a:cubicBezTo>
                <a:cubicBezTo>
                  <a:pt x="17724" y="8516"/>
                  <a:pt x="17732" y="8515"/>
                  <a:pt x="17739" y="8513"/>
                </a:cubicBezTo>
                <a:cubicBezTo>
                  <a:pt x="17718" y="8493"/>
                  <a:pt x="17718" y="8452"/>
                  <a:pt x="17718" y="8391"/>
                </a:cubicBezTo>
                <a:lnTo>
                  <a:pt x="17718" y="8391"/>
                </a:lnTo>
                <a:cubicBezTo>
                  <a:pt x="17739" y="8411"/>
                  <a:pt x="17759" y="8432"/>
                  <a:pt x="17759" y="8432"/>
                </a:cubicBezTo>
                <a:cubicBezTo>
                  <a:pt x="17779" y="8411"/>
                  <a:pt x="17759" y="8371"/>
                  <a:pt x="17718" y="8310"/>
                </a:cubicBezTo>
                <a:lnTo>
                  <a:pt x="17881" y="8228"/>
                </a:lnTo>
                <a:lnTo>
                  <a:pt x="17820" y="8208"/>
                </a:lnTo>
                <a:cubicBezTo>
                  <a:pt x="17841" y="8045"/>
                  <a:pt x="17881" y="7882"/>
                  <a:pt x="17902" y="7719"/>
                </a:cubicBezTo>
                <a:cubicBezTo>
                  <a:pt x="17739" y="7373"/>
                  <a:pt x="17515" y="7088"/>
                  <a:pt x="17352" y="6579"/>
                </a:cubicBezTo>
                <a:lnTo>
                  <a:pt x="17352" y="6579"/>
                </a:lnTo>
                <a:cubicBezTo>
                  <a:pt x="17398" y="6611"/>
                  <a:pt x="17433" y="6623"/>
                  <a:pt x="17465" y="6623"/>
                </a:cubicBezTo>
                <a:cubicBezTo>
                  <a:pt x="17531" y="6623"/>
                  <a:pt x="17581" y="6572"/>
                  <a:pt x="17678" y="6558"/>
                </a:cubicBezTo>
                <a:lnTo>
                  <a:pt x="17678" y="6558"/>
                </a:lnTo>
                <a:cubicBezTo>
                  <a:pt x="17560" y="6715"/>
                  <a:pt x="17800" y="6947"/>
                  <a:pt x="17801" y="7236"/>
                </a:cubicBezTo>
                <a:lnTo>
                  <a:pt x="17801" y="7236"/>
                </a:lnTo>
                <a:cubicBezTo>
                  <a:pt x="17806" y="7168"/>
                  <a:pt x="17824" y="7149"/>
                  <a:pt x="17843" y="7149"/>
                </a:cubicBezTo>
                <a:cubicBezTo>
                  <a:pt x="17858" y="7149"/>
                  <a:pt x="17873" y="7161"/>
                  <a:pt x="17881" y="7169"/>
                </a:cubicBezTo>
                <a:cubicBezTo>
                  <a:pt x="17841" y="7006"/>
                  <a:pt x="17759" y="6843"/>
                  <a:pt x="17698" y="6680"/>
                </a:cubicBezTo>
                <a:cubicBezTo>
                  <a:pt x="17800" y="6680"/>
                  <a:pt x="17759" y="6558"/>
                  <a:pt x="17779" y="6416"/>
                </a:cubicBezTo>
                <a:lnTo>
                  <a:pt x="17779" y="6416"/>
                </a:lnTo>
                <a:cubicBezTo>
                  <a:pt x="17754" y="6436"/>
                  <a:pt x="17731" y="6445"/>
                  <a:pt x="17710" y="6445"/>
                </a:cubicBezTo>
                <a:cubicBezTo>
                  <a:pt x="17648" y="6445"/>
                  <a:pt x="17606" y="6365"/>
                  <a:pt x="17576" y="6273"/>
                </a:cubicBezTo>
                <a:cubicBezTo>
                  <a:pt x="17535" y="6151"/>
                  <a:pt x="17494" y="5988"/>
                  <a:pt x="17433" y="5886"/>
                </a:cubicBezTo>
                <a:cubicBezTo>
                  <a:pt x="17444" y="5883"/>
                  <a:pt x="17456" y="5880"/>
                  <a:pt x="17468" y="5880"/>
                </a:cubicBezTo>
                <a:cubicBezTo>
                  <a:pt x="17523" y="5880"/>
                  <a:pt x="17587" y="5930"/>
                  <a:pt x="17637" y="6131"/>
                </a:cubicBezTo>
                <a:cubicBezTo>
                  <a:pt x="17698" y="5825"/>
                  <a:pt x="17291" y="5866"/>
                  <a:pt x="17331" y="5560"/>
                </a:cubicBezTo>
                <a:lnTo>
                  <a:pt x="17331" y="5560"/>
                </a:lnTo>
                <a:cubicBezTo>
                  <a:pt x="17352" y="5621"/>
                  <a:pt x="17352" y="5642"/>
                  <a:pt x="17392" y="5662"/>
                </a:cubicBezTo>
                <a:cubicBezTo>
                  <a:pt x="17318" y="5550"/>
                  <a:pt x="17225" y="5248"/>
                  <a:pt x="17290" y="5248"/>
                </a:cubicBezTo>
                <a:cubicBezTo>
                  <a:pt x="17295" y="5248"/>
                  <a:pt x="17300" y="5249"/>
                  <a:pt x="17306" y="5252"/>
                </a:cubicBezTo>
                <a:lnTo>
                  <a:pt x="17306" y="5252"/>
                </a:lnTo>
                <a:cubicBezTo>
                  <a:pt x="17229" y="5052"/>
                  <a:pt x="17132" y="4784"/>
                  <a:pt x="16985" y="4583"/>
                </a:cubicBezTo>
                <a:cubicBezTo>
                  <a:pt x="16831" y="4371"/>
                  <a:pt x="16696" y="4214"/>
                  <a:pt x="16596" y="4214"/>
                </a:cubicBezTo>
                <a:cubicBezTo>
                  <a:pt x="16593" y="4214"/>
                  <a:pt x="16590" y="4215"/>
                  <a:pt x="16587" y="4215"/>
                </a:cubicBezTo>
                <a:lnTo>
                  <a:pt x="16587" y="4215"/>
                </a:lnTo>
                <a:cubicBezTo>
                  <a:pt x="16629" y="4206"/>
                  <a:pt x="16787" y="4155"/>
                  <a:pt x="16843" y="4155"/>
                </a:cubicBezTo>
                <a:cubicBezTo>
                  <a:pt x="16639" y="4074"/>
                  <a:pt x="16415" y="4033"/>
                  <a:pt x="16211" y="3972"/>
                </a:cubicBezTo>
                <a:cubicBezTo>
                  <a:pt x="16171" y="3911"/>
                  <a:pt x="16130" y="3850"/>
                  <a:pt x="16069" y="3789"/>
                </a:cubicBezTo>
                <a:cubicBezTo>
                  <a:pt x="16154" y="3703"/>
                  <a:pt x="16240" y="3598"/>
                  <a:pt x="16353" y="3598"/>
                </a:cubicBezTo>
                <a:cubicBezTo>
                  <a:pt x="16402" y="3598"/>
                  <a:pt x="16455" y="3617"/>
                  <a:pt x="16517" y="3666"/>
                </a:cubicBezTo>
                <a:cubicBezTo>
                  <a:pt x="16476" y="3585"/>
                  <a:pt x="16415" y="3463"/>
                  <a:pt x="16252" y="3320"/>
                </a:cubicBezTo>
                <a:lnTo>
                  <a:pt x="16252" y="3320"/>
                </a:lnTo>
                <a:cubicBezTo>
                  <a:pt x="16270" y="3391"/>
                  <a:pt x="16194" y="3555"/>
                  <a:pt x="16134" y="3555"/>
                </a:cubicBezTo>
                <a:cubicBezTo>
                  <a:pt x="16126" y="3555"/>
                  <a:pt x="16117" y="3552"/>
                  <a:pt x="16109" y="3544"/>
                </a:cubicBezTo>
                <a:cubicBezTo>
                  <a:pt x="16069" y="3242"/>
                  <a:pt x="16069" y="3358"/>
                  <a:pt x="15970" y="3026"/>
                </a:cubicBezTo>
                <a:lnTo>
                  <a:pt x="15970" y="3026"/>
                </a:lnTo>
                <a:cubicBezTo>
                  <a:pt x="15982" y="3087"/>
                  <a:pt x="15896" y="3137"/>
                  <a:pt x="15806" y="3137"/>
                </a:cubicBezTo>
                <a:cubicBezTo>
                  <a:pt x="15752" y="3137"/>
                  <a:pt x="15698" y="3119"/>
                  <a:pt x="15661" y="3076"/>
                </a:cubicBezTo>
                <a:cubicBezTo>
                  <a:pt x="15700" y="3076"/>
                  <a:pt x="15810" y="2931"/>
                  <a:pt x="15874" y="2931"/>
                </a:cubicBezTo>
                <a:cubicBezTo>
                  <a:pt x="15877" y="2931"/>
                  <a:pt x="15880" y="2932"/>
                  <a:pt x="15883" y="2932"/>
                </a:cubicBezTo>
                <a:lnTo>
                  <a:pt x="15883" y="2932"/>
                </a:lnTo>
                <a:cubicBezTo>
                  <a:pt x="15747" y="2894"/>
                  <a:pt x="15593" y="2855"/>
                  <a:pt x="15456" y="2816"/>
                </a:cubicBezTo>
                <a:lnTo>
                  <a:pt x="15456" y="2816"/>
                </a:lnTo>
                <a:cubicBezTo>
                  <a:pt x="15460" y="2817"/>
                  <a:pt x="15465" y="2817"/>
                  <a:pt x="15469" y="2817"/>
                </a:cubicBezTo>
                <a:cubicBezTo>
                  <a:pt x="15551" y="2817"/>
                  <a:pt x="15598" y="2676"/>
                  <a:pt x="15580" y="2567"/>
                </a:cubicBezTo>
                <a:lnTo>
                  <a:pt x="15580" y="2567"/>
                </a:lnTo>
                <a:cubicBezTo>
                  <a:pt x="15578" y="2576"/>
                  <a:pt x="15572" y="2580"/>
                  <a:pt x="15564" y="2580"/>
                </a:cubicBezTo>
                <a:cubicBezTo>
                  <a:pt x="15505" y="2580"/>
                  <a:pt x="15306" y="2335"/>
                  <a:pt x="15234" y="2281"/>
                </a:cubicBezTo>
                <a:lnTo>
                  <a:pt x="15234" y="2281"/>
                </a:lnTo>
                <a:lnTo>
                  <a:pt x="15315" y="2444"/>
                </a:lnTo>
                <a:cubicBezTo>
                  <a:pt x="15182" y="2293"/>
                  <a:pt x="15060" y="2270"/>
                  <a:pt x="14938" y="2270"/>
                </a:cubicBezTo>
                <a:cubicBezTo>
                  <a:pt x="14885" y="2270"/>
                  <a:pt x="14831" y="2275"/>
                  <a:pt x="14777" y="2275"/>
                </a:cubicBezTo>
                <a:cubicBezTo>
                  <a:pt x="14671" y="2275"/>
                  <a:pt x="14561" y="2258"/>
                  <a:pt x="14439" y="2159"/>
                </a:cubicBezTo>
                <a:cubicBezTo>
                  <a:pt x="14501" y="2139"/>
                  <a:pt x="14725" y="1976"/>
                  <a:pt x="14562" y="1833"/>
                </a:cubicBezTo>
                <a:cubicBezTo>
                  <a:pt x="14480" y="1833"/>
                  <a:pt x="14277" y="1915"/>
                  <a:pt x="14053" y="1956"/>
                </a:cubicBezTo>
                <a:cubicBezTo>
                  <a:pt x="13930" y="1874"/>
                  <a:pt x="13808" y="1793"/>
                  <a:pt x="13666" y="1711"/>
                </a:cubicBezTo>
                <a:cubicBezTo>
                  <a:pt x="13844" y="1681"/>
                  <a:pt x="14045" y="1663"/>
                  <a:pt x="14212" y="1663"/>
                </a:cubicBezTo>
                <a:cubicBezTo>
                  <a:pt x="14273" y="1663"/>
                  <a:pt x="14329" y="1665"/>
                  <a:pt x="14378" y="1671"/>
                </a:cubicBezTo>
                <a:cubicBezTo>
                  <a:pt x="14277" y="1548"/>
                  <a:pt x="14399" y="1589"/>
                  <a:pt x="14175" y="1446"/>
                </a:cubicBezTo>
                <a:cubicBezTo>
                  <a:pt x="14162" y="1414"/>
                  <a:pt x="14174" y="1402"/>
                  <a:pt x="14199" y="1402"/>
                </a:cubicBezTo>
                <a:cubicBezTo>
                  <a:pt x="14253" y="1402"/>
                  <a:pt x="14364" y="1453"/>
                  <a:pt x="14419" y="1467"/>
                </a:cubicBezTo>
                <a:lnTo>
                  <a:pt x="13930" y="1121"/>
                </a:lnTo>
                <a:cubicBezTo>
                  <a:pt x="13920" y="1158"/>
                  <a:pt x="13883" y="1170"/>
                  <a:pt x="13833" y="1170"/>
                </a:cubicBezTo>
                <a:cubicBezTo>
                  <a:pt x="13737" y="1170"/>
                  <a:pt x="13593" y="1123"/>
                  <a:pt x="13502" y="1123"/>
                </a:cubicBezTo>
                <a:cubicBezTo>
                  <a:pt x="13461" y="1123"/>
                  <a:pt x="13431" y="1133"/>
                  <a:pt x="13421" y="1161"/>
                </a:cubicBezTo>
                <a:cubicBezTo>
                  <a:pt x="13645" y="1222"/>
                  <a:pt x="13849" y="1263"/>
                  <a:pt x="14053" y="1324"/>
                </a:cubicBezTo>
                <a:cubicBezTo>
                  <a:pt x="14032" y="1398"/>
                  <a:pt x="13897" y="1444"/>
                  <a:pt x="13725" y="1444"/>
                </a:cubicBezTo>
                <a:cubicBezTo>
                  <a:pt x="13562" y="1444"/>
                  <a:pt x="13365" y="1403"/>
                  <a:pt x="13197" y="1304"/>
                </a:cubicBezTo>
                <a:cubicBezTo>
                  <a:pt x="13136" y="1202"/>
                  <a:pt x="13380" y="1100"/>
                  <a:pt x="13401" y="1060"/>
                </a:cubicBezTo>
                <a:lnTo>
                  <a:pt x="13401" y="1060"/>
                </a:lnTo>
                <a:cubicBezTo>
                  <a:pt x="13395" y="1061"/>
                  <a:pt x="13387" y="1062"/>
                  <a:pt x="13379" y="1062"/>
                </a:cubicBezTo>
                <a:cubicBezTo>
                  <a:pt x="13275" y="1062"/>
                  <a:pt x="13012" y="955"/>
                  <a:pt x="12994" y="917"/>
                </a:cubicBezTo>
                <a:lnTo>
                  <a:pt x="13177" y="917"/>
                </a:lnTo>
                <a:cubicBezTo>
                  <a:pt x="12994" y="774"/>
                  <a:pt x="12749" y="958"/>
                  <a:pt x="12566" y="713"/>
                </a:cubicBezTo>
                <a:cubicBezTo>
                  <a:pt x="12496" y="678"/>
                  <a:pt x="12396" y="493"/>
                  <a:pt x="12343" y="493"/>
                </a:cubicBezTo>
                <a:cubicBezTo>
                  <a:pt x="12335" y="493"/>
                  <a:pt x="12327" y="498"/>
                  <a:pt x="12321" y="510"/>
                </a:cubicBezTo>
                <a:cubicBezTo>
                  <a:pt x="12383" y="632"/>
                  <a:pt x="12342" y="856"/>
                  <a:pt x="12260" y="1039"/>
                </a:cubicBezTo>
                <a:cubicBezTo>
                  <a:pt x="12179" y="998"/>
                  <a:pt x="12077" y="958"/>
                  <a:pt x="11975" y="937"/>
                </a:cubicBezTo>
                <a:lnTo>
                  <a:pt x="12016" y="876"/>
                </a:lnTo>
                <a:lnTo>
                  <a:pt x="11955" y="856"/>
                </a:lnTo>
                <a:lnTo>
                  <a:pt x="11934" y="917"/>
                </a:lnTo>
                <a:cubicBezTo>
                  <a:pt x="11833" y="876"/>
                  <a:pt x="11731" y="856"/>
                  <a:pt x="11629" y="815"/>
                </a:cubicBezTo>
                <a:cubicBezTo>
                  <a:pt x="11649" y="693"/>
                  <a:pt x="11955" y="632"/>
                  <a:pt x="11873" y="510"/>
                </a:cubicBezTo>
                <a:lnTo>
                  <a:pt x="11873" y="510"/>
                </a:lnTo>
                <a:cubicBezTo>
                  <a:pt x="11853" y="550"/>
                  <a:pt x="11751" y="571"/>
                  <a:pt x="11710" y="571"/>
                </a:cubicBezTo>
                <a:cubicBezTo>
                  <a:pt x="11629" y="510"/>
                  <a:pt x="11792" y="469"/>
                  <a:pt x="11588" y="408"/>
                </a:cubicBezTo>
                <a:cubicBezTo>
                  <a:pt x="11569" y="442"/>
                  <a:pt x="11535" y="452"/>
                  <a:pt x="11498" y="452"/>
                </a:cubicBezTo>
                <a:cubicBezTo>
                  <a:pt x="11430" y="452"/>
                  <a:pt x="11351" y="415"/>
                  <a:pt x="11337" y="415"/>
                </a:cubicBezTo>
                <a:cubicBezTo>
                  <a:pt x="11327" y="415"/>
                  <a:pt x="11352" y="436"/>
                  <a:pt x="11446" y="510"/>
                </a:cubicBezTo>
                <a:cubicBezTo>
                  <a:pt x="11242" y="489"/>
                  <a:pt x="11242" y="408"/>
                  <a:pt x="11018" y="367"/>
                </a:cubicBezTo>
                <a:lnTo>
                  <a:pt x="11018" y="367"/>
                </a:lnTo>
                <a:cubicBezTo>
                  <a:pt x="11038" y="428"/>
                  <a:pt x="10916" y="510"/>
                  <a:pt x="10753" y="571"/>
                </a:cubicBezTo>
                <a:cubicBezTo>
                  <a:pt x="10672" y="550"/>
                  <a:pt x="10590" y="530"/>
                  <a:pt x="10489" y="510"/>
                </a:cubicBezTo>
                <a:cubicBezTo>
                  <a:pt x="10285" y="449"/>
                  <a:pt x="10122" y="408"/>
                  <a:pt x="9979" y="367"/>
                </a:cubicBezTo>
                <a:cubicBezTo>
                  <a:pt x="9816" y="326"/>
                  <a:pt x="9674" y="286"/>
                  <a:pt x="9470" y="265"/>
                </a:cubicBezTo>
                <a:cubicBezTo>
                  <a:pt x="9450" y="225"/>
                  <a:pt x="9267" y="163"/>
                  <a:pt x="9348" y="102"/>
                </a:cubicBezTo>
                <a:lnTo>
                  <a:pt x="9348" y="102"/>
                </a:lnTo>
                <a:cubicBezTo>
                  <a:pt x="9287" y="123"/>
                  <a:pt x="9226" y="163"/>
                  <a:pt x="9104" y="163"/>
                </a:cubicBezTo>
                <a:cubicBezTo>
                  <a:pt x="8880" y="21"/>
                  <a:pt x="9389" y="163"/>
                  <a:pt x="9226" y="1"/>
                </a:cubicBezTo>
                <a:close/>
              </a:path>
            </a:pathLst>
          </a:custGeom>
          <a:solidFill>
            <a:srgbClr val="C24A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26" name="Picture 2" descr="Archer, archery, arrow, doodle, target, target arrow icon - Download on  Iconfinder">
            <a:extLst>
              <a:ext uri="{FF2B5EF4-FFF2-40B4-BE49-F238E27FC236}">
                <a16:creationId xmlns:a16="http://schemas.microsoft.com/office/drawing/2014/main" id="{EE50910A-0203-26DF-76B9-5874353B26E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33176" y="1996510"/>
            <a:ext cx="2888225" cy="2888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155608"/>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graphicEl>
                                              <a:dgm id="{D1D078B4-24E8-4DA2-8740-11552C7F7972}"/>
                                            </p:graphicEl>
                                          </p:spTgt>
                                        </p:tgtEl>
                                        <p:attrNameLst>
                                          <p:attrName>style.visibility</p:attrName>
                                        </p:attrNameLst>
                                      </p:cBhvr>
                                      <p:to>
                                        <p:strVal val="visible"/>
                                      </p:to>
                                    </p:set>
                                    <p:animEffect transition="in" filter="fade">
                                      <p:cBhvr>
                                        <p:cTn id="7" dur="500"/>
                                        <p:tgtEl>
                                          <p:spTgt spid="6">
                                            <p:graphicEl>
                                              <a:dgm id="{D1D078B4-24E8-4DA2-8740-11552C7F7972}"/>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graphicEl>
                                              <a:dgm id="{36D978F8-3FC4-4D89-929D-3BBF327B5DFE}"/>
                                            </p:graphicEl>
                                          </p:spTgt>
                                        </p:tgtEl>
                                        <p:attrNameLst>
                                          <p:attrName>style.visibility</p:attrName>
                                        </p:attrNameLst>
                                      </p:cBhvr>
                                      <p:to>
                                        <p:strVal val="visible"/>
                                      </p:to>
                                    </p:set>
                                    <p:animEffect transition="in" filter="fade">
                                      <p:cBhvr>
                                        <p:cTn id="12" dur="500"/>
                                        <p:tgtEl>
                                          <p:spTgt spid="6">
                                            <p:graphicEl>
                                              <a:dgm id="{36D978F8-3FC4-4D89-929D-3BBF327B5DFE}"/>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graphicEl>
                                              <a:dgm id="{A838568F-262E-4B54-BB16-E13AF85A40E7}"/>
                                            </p:graphicEl>
                                          </p:spTgt>
                                        </p:tgtEl>
                                        <p:attrNameLst>
                                          <p:attrName>style.visibility</p:attrName>
                                        </p:attrNameLst>
                                      </p:cBhvr>
                                      <p:to>
                                        <p:strVal val="visible"/>
                                      </p:to>
                                    </p:set>
                                    <p:animEffect transition="in" filter="fade">
                                      <p:cBhvr>
                                        <p:cTn id="17" dur="500"/>
                                        <p:tgtEl>
                                          <p:spTgt spid="6">
                                            <p:graphicEl>
                                              <a:dgm id="{A838568F-262E-4B54-BB16-E13AF85A40E7}"/>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a:extLst>
              <a:ext uri="{FF2B5EF4-FFF2-40B4-BE49-F238E27FC236}">
                <a16:creationId xmlns:a16="http://schemas.microsoft.com/office/drawing/2014/main" id="{F14EF5BE-63C9-AF73-77A5-99F7FBE116F7}"/>
              </a:ext>
            </a:extLst>
          </p:cNvPr>
          <p:cNvSpPr>
            <a:spLocks noGrp="1"/>
          </p:cNvSpPr>
          <p:nvPr>
            <p:ph type="title"/>
          </p:nvPr>
        </p:nvSpPr>
        <p:spPr>
          <a:xfrm>
            <a:off x="236220" y="647700"/>
            <a:ext cx="11422380" cy="4914900"/>
          </a:xfrm>
        </p:spPr>
        <p:txBody>
          <a:bodyPr>
            <a:normAutofit/>
          </a:bodyPr>
          <a:lstStyle/>
          <a:p>
            <a:r>
              <a:rPr lang="he-IL" sz="4000" dirty="0"/>
              <a:t>אלימות נגד נשים היא תופעה חברתית רחבה, </a:t>
            </a:r>
            <a:br>
              <a:rPr lang="en-US" sz="4000" dirty="0"/>
            </a:br>
            <a:r>
              <a:rPr lang="he-IL" sz="4000" dirty="0"/>
              <a:t>שמקורה באי שוויון מגדרי ובנורמות חברתיות המעודדות שיח מנמיך ומקטין כלפי נשים שיכול להתפתח לסוגי אלימות שונים (כלכלית, מינית, פיסית </a:t>
            </a:r>
            <a:r>
              <a:rPr lang="he-IL" sz="4000" dirty="0" err="1"/>
              <a:t>וכיוב</a:t>
            </a:r>
            <a:r>
              <a:rPr lang="he-IL" sz="4000" dirty="0"/>
              <a:t>).</a:t>
            </a:r>
            <a:br>
              <a:rPr lang="he-IL" sz="4000" dirty="0"/>
            </a:br>
            <a:r>
              <a:rPr lang="he-IL" sz="4000" dirty="0"/>
              <a:t>הבעיה שהתנהגות פוגענית נגד נשים הרבה פעמים מושתקת בחברה ולכן מציינים ב- 25/11 יום שמעלים למודעות את הנושא לחפש דרכים למנוע אלימות נגד נשים. </a:t>
            </a:r>
          </a:p>
        </p:txBody>
      </p:sp>
    </p:spTree>
    <p:extLst>
      <p:ext uri="{BB962C8B-B14F-4D97-AF65-F5344CB8AC3E}">
        <p14:creationId xmlns:p14="http://schemas.microsoft.com/office/powerpoint/2010/main" val="1054875515"/>
      </p:ext>
    </p:extLst>
  </p:cSld>
  <p:clrMapOvr>
    <a:masterClrMapping/>
  </p:clrMapOvr>
  <p:transition spd="slow">
    <p:wipe dir="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2">
            <a:extLst>
              <a:ext uri="{FF2B5EF4-FFF2-40B4-BE49-F238E27FC236}">
                <a16:creationId xmlns:a16="http://schemas.microsoft.com/office/drawing/2014/main" id="{BFFD3788-171C-0326-C30A-24E4E795526F}"/>
              </a:ext>
            </a:extLst>
          </p:cNvPr>
          <p:cNvSpPr>
            <a:spLocks noGrp="1"/>
          </p:cNvSpPr>
          <p:nvPr>
            <p:ph type="title"/>
          </p:nvPr>
        </p:nvSpPr>
        <p:spPr/>
        <p:txBody>
          <a:bodyPr/>
          <a:lstStyle/>
          <a:p>
            <a:r>
              <a:rPr lang="he-IL" dirty="0">
                <a:solidFill>
                  <a:schemeClr val="tx1"/>
                </a:solidFill>
              </a:rPr>
              <a:t>עובדות על </a:t>
            </a:r>
            <a:r>
              <a:rPr lang="he-IL" dirty="0"/>
              <a:t>אלימות נגד נשים</a:t>
            </a:r>
          </a:p>
        </p:txBody>
      </p:sp>
      <p:sp>
        <p:nvSpPr>
          <p:cNvPr id="4" name="Google Shape;4209;p60">
            <a:extLst>
              <a:ext uri="{FF2B5EF4-FFF2-40B4-BE49-F238E27FC236}">
                <a16:creationId xmlns:a16="http://schemas.microsoft.com/office/drawing/2014/main" id="{E2A902CC-A372-F6CD-5723-FCBD6BA5357C}"/>
              </a:ext>
            </a:extLst>
          </p:cNvPr>
          <p:cNvSpPr/>
          <p:nvPr/>
        </p:nvSpPr>
        <p:spPr>
          <a:xfrm>
            <a:off x="8343652" y="1502047"/>
            <a:ext cx="2919600" cy="2605655"/>
          </a:xfrm>
          <a:custGeom>
            <a:avLst/>
            <a:gdLst/>
            <a:ahLst/>
            <a:cxnLst/>
            <a:rect l="l" t="t" r="r" b="b"/>
            <a:pathLst>
              <a:path w="17902" h="18208" extrusionOk="0">
                <a:moveTo>
                  <a:pt x="15883" y="2932"/>
                </a:moveTo>
                <a:cubicBezTo>
                  <a:pt x="15884" y="2933"/>
                  <a:pt x="15885" y="2933"/>
                  <a:pt x="15885" y="2933"/>
                </a:cubicBezTo>
                <a:cubicBezTo>
                  <a:pt x="15885" y="2933"/>
                  <a:pt x="15884" y="2933"/>
                  <a:pt x="15883" y="2932"/>
                </a:cubicBezTo>
                <a:close/>
                <a:moveTo>
                  <a:pt x="15967" y="3015"/>
                </a:moveTo>
                <a:lnTo>
                  <a:pt x="15967" y="3015"/>
                </a:lnTo>
                <a:cubicBezTo>
                  <a:pt x="15968" y="3019"/>
                  <a:pt x="15969" y="3023"/>
                  <a:pt x="15970" y="3026"/>
                </a:cubicBezTo>
                <a:lnTo>
                  <a:pt x="15970" y="3026"/>
                </a:lnTo>
                <a:cubicBezTo>
                  <a:pt x="15970" y="3023"/>
                  <a:pt x="15968" y="3019"/>
                  <a:pt x="15967" y="3015"/>
                </a:cubicBezTo>
                <a:close/>
                <a:moveTo>
                  <a:pt x="17306" y="5252"/>
                </a:moveTo>
                <a:cubicBezTo>
                  <a:pt x="17315" y="5274"/>
                  <a:pt x="17323" y="5296"/>
                  <a:pt x="17331" y="5316"/>
                </a:cubicBezTo>
                <a:lnTo>
                  <a:pt x="17311" y="5255"/>
                </a:lnTo>
                <a:cubicBezTo>
                  <a:pt x="17309" y="5254"/>
                  <a:pt x="17308" y="5253"/>
                  <a:pt x="17306" y="5252"/>
                </a:cubicBezTo>
                <a:close/>
                <a:moveTo>
                  <a:pt x="17801" y="7236"/>
                </a:moveTo>
                <a:cubicBezTo>
                  <a:pt x="17800" y="7246"/>
                  <a:pt x="17800" y="7258"/>
                  <a:pt x="17800" y="7271"/>
                </a:cubicBezTo>
                <a:cubicBezTo>
                  <a:pt x="17801" y="7259"/>
                  <a:pt x="17801" y="7247"/>
                  <a:pt x="17801" y="7236"/>
                </a:cubicBezTo>
                <a:close/>
                <a:moveTo>
                  <a:pt x="17678" y="7882"/>
                </a:moveTo>
                <a:lnTo>
                  <a:pt x="17678" y="7882"/>
                </a:lnTo>
                <a:cubicBezTo>
                  <a:pt x="17718" y="7943"/>
                  <a:pt x="17698" y="8025"/>
                  <a:pt x="17657" y="8106"/>
                </a:cubicBezTo>
                <a:cubicBezTo>
                  <a:pt x="17657" y="8045"/>
                  <a:pt x="17657" y="7963"/>
                  <a:pt x="17678" y="7882"/>
                </a:cubicBezTo>
                <a:close/>
                <a:moveTo>
                  <a:pt x="17454" y="8330"/>
                </a:moveTo>
                <a:cubicBezTo>
                  <a:pt x="17454" y="8348"/>
                  <a:pt x="17454" y="8366"/>
                  <a:pt x="17467" y="8384"/>
                </a:cubicBezTo>
                <a:lnTo>
                  <a:pt x="17467" y="8384"/>
                </a:lnTo>
                <a:lnTo>
                  <a:pt x="17454" y="8411"/>
                </a:lnTo>
                <a:cubicBezTo>
                  <a:pt x="17454" y="8391"/>
                  <a:pt x="17454" y="8350"/>
                  <a:pt x="17454" y="8330"/>
                </a:cubicBezTo>
                <a:close/>
                <a:moveTo>
                  <a:pt x="1417" y="12863"/>
                </a:moveTo>
                <a:lnTo>
                  <a:pt x="1426" y="12892"/>
                </a:lnTo>
                <a:cubicBezTo>
                  <a:pt x="1426" y="12885"/>
                  <a:pt x="1423" y="12875"/>
                  <a:pt x="1417" y="12863"/>
                </a:cubicBezTo>
                <a:close/>
                <a:moveTo>
                  <a:pt x="16689" y="13194"/>
                </a:moveTo>
                <a:cubicBezTo>
                  <a:pt x="16671" y="13216"/>
                  <a:pt x="16655" y="13237"/>
                  <a:pt x="16641" y="13258"/>
                </a:cubicBezTo>
                <a:lnTo>
                  <a:pt x="16641" y="13258"/>
                </a:lnTo>
                <a:cubicBezTo>
                  <a:pt x="16661" y="13250"/>
                  <a:pt x="16677" y="13225"/>
                  <a:pt x="16689" y="13194"/>
                </a:cubicBezTo>
                <a:close/>
                <a:moveTo>
                  <a:pt x="17148" y="12912"/>
                </a:moveTo>
                <a:lnTo>
                  <a:pt x="17148" y="12912"/>
                </a:lnTo>
                <a:cubicBezTo>
                  <a:pt x="17091" y="12941"/>
                  <a:pt x="16874" y="13110"/>
                  <a:pt x="16770" y="13110"/>
                </a:cubicBezTo>
                <a:cubicBezTo>
                  <a:pt x="16743" y="13110"/>
                  <a:pt x="16724" y="13098"/>
                  <a:pt x="16717" y="13070"/>
                </a:cubicBezTo>
                <a:lnTo>
                  <a:pt x="16717" y="13070"/>
                </a:lnTo>
                <a:cubicBezTo>
                  <a:pt x="16713" y="13109"/>
                  <a:pt x="16704" y="13156"/>
                  <a:pt x="16689" y="13194"/>
                </a:cubicBezTo>
                <a:lnTo>
                  <a:pt x="16689" y="13194"/>
                </a:lnTo>
                <a:cubicBezTo>
                  <a:pt x="16705" y="13175"/>
                  <a:pt x="16722" y="13156"/>
                  <a:pt x="16741" y="13136"/>
                </a:cubicBezTo>
                <a:lnTo>
                  <a:pt x="16741" y="13136"/>
                </a:lnTo>
                <a:lnTo>
                  <a:pt x="16680" y="13360"/>
                </a:lnTo>
                <a:cubicBezTo>
                  <a:pt x="16883" y="13299"/>
                  <a:pt x="16924" y="13116"/>
                  <a:pt x="17148" y="12912"/>
                </a:cubicBezTo>
                <a:close/>
                <a:moveTo>
                  <a:pt x="2953" y="15071"/>
                </a:moveTo>
                <a:lnTo>
                  <a:pt x="2974" y="15091"/>
                </a:lnTo>
                <a:cubicBezTo>
                  <a:pt x="2969" y="15086"/>
                  <a:pt x="2964" y="15080"/>
                  <a:pt x="2960" y="15075"/>
                </a:cubicBezTo>
                <a:lnTo>
                  <a:pt x="2960" y="15075"/>
                </a:lnTo>
                <a:cubicBezTo>
                  <a:pt x="2958" y="15074"/>
                  <a:pt x="2955" y="15072"/>
                  <a:pt x="2953" y="15071"/>
                </a:cubicBezTo>
                <a:close/>
                <a:moveTo>
                  <a:pt x="9226" y="1"/>
                </a:moveTo>
                <a:lnTo>
                  <a:pt x="9226" y="1"/>
                </a:lnTo>
                <a:cubicBezTo>
                  <a:pt x="9185" y="82"/>
                  <a:pt x="8900" y="102"/>
                  <a:pt x="8717" y="143"/>
                </a:cubicBezTo>
                <a:cubicBezTo>
                  <a:pt x="8733" y="200"/>
                  <a:pt x="8797" y="218"/>
                  <a:pt x="8880" y="218"/>
                </a:cubicBezTo>
                <a:cubicBezTo>
                  <a:pt x="9006" y="218"/>
                  <a:pt x="9176" y="176"/>
                  <a:pt x="9287" y="163"/>
                </a:cubicBezTo>
                <a:lnTo>
                  <a:pt x="9287" y="163"/>
                </a:lnTo>
                <a:cubicBezTo>
                  <a:pt x="9287" y="204"/>
                  <a:pt x="9246" y="265"/>
                  <a:pt x="9185" y="326"/>
                </a:cubicBezTo>
                <a:cubicBezTo>
                  <a:pt x="8935" y="303"/>
                  <a:pt x="8691" y="293"/>
                  <a:pt x="8450" y="293"/>
                </a:cubicBezTo>
                <a:cubicBezTo>
                  <a:pt x="8280" y="293"/>
                  <a:pt x="8112" y="298"/>
                  <a:pt x="7943" y="306"/>
                </a:cubicBezTo>
                <a:cubicBezTo>
                  <a:pt x="7886" y="294"/>
                  <a:pt x="7812" y="289"/>
                  <a:pt x="7726" y="289"/>
                </a:cubicBezTo>
                <a:cubicBezTo>
                  <a:pt x="7384" y="289"/>
                  <a:pt x="6859" y="367"/>
                  <a:pt x="6517" y="367"/>
                </a:cubicBezTo>
                <a:cubicBezTo>
                  <a:pt x="6477" y="408"/>
                  <a:pt x="6395" y="449"/>
                  <a:pt x="6375" y="489"/>
                </a:cubicBezTo>
                <a:cubicBezTo>
                  <a:pt x="5845" y="591"/>
                  <a:pt x="5336" y="734"/>
                  <a:pt x="4847" y="937"/>
                </a:cubicBezTo>
                <a:cubicBezTo>
                  <a:pt x="4847" y="917"/>
                  <a:pt x="4827" y="897"/>
                  <a:pt x="4827" y="876"/>
                </a:cubicBezTo>
                <a:cubicBezTo>
                  <a:pt x="4766" y="917"/>
                  <a:pt x="4705" y="958"/>
                  <a:pt x="4664" y="998"/>
                </a:cubicBezTo>
                <a:lnTo>
                  <a:pt x="4623" y="1019"/>
                </a:lnTo>
                <a:cubicBezTo>
                  <a:pt x="4623" y="978"/>
                  <a:pt x="4664" y="937"/>
                  <a:pt x="4603" y="937"/>
                </a:cubicBezTo>
                <a:cubicBezTo>
                  <a:pt x="4623" y="958"/>
                  <a:pt x="4583" y="998"/>
                  <a:pt x="4562" y="1039"/>
                </a:cubicBezTo>
                <a:cubicBezTo>
                  <a:pt x="4460" y="1100"/>
                  <a:pt x="4358" y="1141"/>
                  <a:pt x="4277" y="1182"/>
                </a:cubicBezTo>
                <a:cubicBezTo>
                  <a:pt x="4257" y="1182"/>
                  <a:pt x="4257" y="1202"/>
                  <a:pt x="4236" y="1202"/>
                </a:cubicBezTo>
                <a:cubicBezTo>
                  <a:pt x="4155" y="1243"/>
                  <a:pt x="4053" y="1284"/>
                  <a:pt x="3972" y="1324"/>
                </a:cubicBezTo>
                <a:cubicBezTo>
                  <a:pt x="3972" y="1334"/>
                  <a:pt x="3966" y="1334"/>
                  <a:pt x="3961" y="1334"/>
                </a:cubicBezTo>
                <a:cubicBezTo>
                  <a:pt x="3956" y="1334"/>
                  <a:pt x="3951" y="1334"/>
                  <a:pt x="3951" y="1345"/>
                </a:cubicBezTo>
                <a:cubicBezTo>
                  <a:pt x="3931" y="1365"/>
                  <a:pt x="3910" y="1365"/>
                  <a:pt x="3910" y="1385"/>
                </a:cubicBezTo>
                <a:cubicBezTo>
                  <a:pt x="2016" y="2444"/>
                  <a:pt x="652" y="4338"/>
                  <a:pt x="509" y="7190"/>
                </a:cubicBezTo>
                <a:cubicBezTo>
                  <a:pt x="489" y="7352"/>
                  <a:pt x="509" y="7495"/>
                  <a:pt x="509" y="7658"/>
                </a:cubicBezTo>
                <a:cubicBezTo>
                  <a:pt x="408" y="7760"/>
                  <a:pt x="326" y="7862"/>
                  <a:pt x="224" y="7862"/>
                </a:cubicBezTo>
                <a:cubicBezTo>
                  <a:pt x="428" y="8086"/>
                  <a:pt x="0" y="8513"/>
                  <a:pt x="326" y="8880"/>
                </a:cubicBezTo>
                <a:cubicBezTo>
                  <a:pt x="321" y="8905"/>
                  <a:pt x="313" y="8914"/>
                  <a:pt x="304" y="8914"/>
                </a:cubicBezTo>
                <a:cubicBezTo>
                  <a:pt x="283" y="8914"/>
                  <a:pt x="252" y="8866"/>
                  <a:pt x="226" y="8866"/>
                </a:cubicBezTo>
                <a:cubicBezTo>
                  <a:pt x="218" y="8866"/>
                  <a:pt x="211" y="8870"/>
                  <a:pt x="204" y="8880"/>
                </a:cubicBezTo>
                <a:cubicBezTo>
                  <a:pt x="306" y="8961"/>
                  <a:pt x="346" y="9084"/>
                  <a:pt x="346" y="9308"/>
                </a:cubicBezTo>
                <a:lnTo>
                  <a:pt x="326" y="9287"/>
                </a:lnTo>
                <a:lnTo>
                  <a:pt x="326" y="9287"/>
                </a:lnTo>
                <a:cubicBezTo>
                  <a:pt x="469" y="9898"/>
                  <a:pt x="469" y="10183"/>
                  <a:pt x="632" y="10896"/>
                </a:cubicBezTo>
                <a:lnTo>
                  <a:pt x="713" y="10815"/>
                </a:lnTo>
                <a:cubicBezTo>
                  <a:pt x="754" y="10957"/>
                  <a:pt x="733" y="10998"/>
                  <a:pt x="733" y="11079"/>
                </a:cubicBezTo>
                <a:cubicBezTo>
                  <a:pt x="752" y="11089"/>
                  <a:pt x="766" y="11093"/>
                  <a:pt x="776" y="11093"/>
                </a:cubicBezTo>
                <a:cubicBezTo>
                  <a:pt x="870" y="11093"/>
                  <a:pt x="653" y="10745"/>
                  <a:pt x="774" y="10745"/>
                </a:cubicBezTo>
                <a:cubicBezTo>
                  <a:pt x="785" y="10745"/>
                  <a:pt x="798" y="10747"/>
                  <a:pt x="815" y="10754"/>
                </a:cubicBezTo>
                <a:cubicBezTo>
                  <a:pt x="672" y="11018"/>
                  <a:pt x="1181" y="11751"/>
                  <a:pt x="1039" y="11975"/>
                </a:cubicBezTo>
                <a:cubicBezTo>
                  <a:pt x="1060" y="12029"/>
                  <a:pt x="1076" y="12046"/>
                  <a:pt x="1089" y="12046"/>
                </a:cubicBezTo>
                <a:cubicBezTo>
                  <a:pt x="1112" y="12046"/>
                  <a:pt x="1127" y="11995"/>
                  <a:pt x="1149" y="11995"/>
                </a:cubicBezTo>
                <a:cubicBezTo>
                  <a:pt x="1162" y="11995"/>
                  <a:pt x="1179" y="12014"/>
                  <a:pt x="1202" y="12077"/>
                </a:cubicBezTo>
                <a:lnTo>
                  <a:pt x="1181" y="12159"/>
                </a:lnTo>
                <a:lnTo>
                  <a:pt x="1263" y="12179"/>
                </a:lnTo>
                <a:cubicBezTo>
                  <a:pt x="1324" y="12322"/>
                  <a:pt x="1283" y="12424"/>
                  <a:pt x="1243" y="12464"/>
                </a:cubicBezTo>
                <a:cubicBezTo>
                  <a:pt x="1222" y="12424"/>
                  <a:pt x="1181" y="12362"/>
                  <a:pt x="1161" y="12322"/>
                </a:cubicBezTo>
                <a:lnTo>
                  <a:pt x="1161" y="12322"/>
                </a:lnTo>
                <a:cubicBezTo>
                  <a:pt x="1179" y="12520"/>
                  <a:pt x="1374" y="12767"/>
                  <a:pt x="1417" y="12863"/>
                </a:cubicBezTo>
                <a:lnTo>
                  <a:pt x="1417" y="12863"/>
                </a:lnTo>
                <a:lnTo>
                  <a:pt x="1365" y="12688"/>
                </a:lnTo>
                <a:lnTo>
                  <a:pt x="1365" y="12688"/>
                </a:lnTo>
                <a:cubicBezTo>
                  <a:pt x="1691" y="13218"/>
                  <a:pt x="1996" y="13951"/>
                  <a:pt x="2444" y="14399"/>
                </a:cubicBezTo>
                <a:lnTo>
                  <a:pt x="2464" y="14338"/>
                </a:lnTo>
                <a:cubicBezTo>
                  <a:pt x="2806" y="14679"/>
                  <a:pt x="2632" y="14684"/>
                  <a:pt x="2960" y="15075"/>
                </a:cubicBezTo>
                <a:lnTo>
                  <a:pt x="2960" y="15075"/>
                </a:lnTo>
                <a:cubicBezTo>
                  <a:pt x="3059" y="15136"/>
                  <a:pt x="3159" y="15236"/>
                  <a:pt x="3259" y="15336"/>
                </a:cubicBezTo>
                <a:cubicBezTo>
                  <a:pt x="3246" y="15330"/>
                  <a:pt x="3237" y="15328"/>
                  <a:pt x="3229" y="15328"/>
                </a:cubicBezTo>
                <a:cubicBezTo>
                  <a:pt x="3159" y="15328"/>
                  <a:pt x="3272" y="15532"/>
                  <a:pt x="3213" y="15532"/>
                </a:cubicBezTo>
                <a:cubicBezTo>
                  <a:pt x="3205" y="15532"/>
                  <a:pt x="3193" y="15528"/>
                  <a:pt x="3177" y="15519"/>
                </a:cubicBezTo>
                <a:lnTo>
                  <a:pt x="3177" y="15519"/>
                </a:lnTo>
                <a:cubicBezTo>
                  <a:pt x="3585" y="15845"/>
                  <a:pt x="3401" y="15662"/>
                  <a:pt x="3768" y="15784"/>
                </a:cubicBezTo>
                <a:lnTo>
                  <a:pt x="3768" y="15886"/>
                </a:lnTo>
                <a:cubicBezTo>
                  <a:pt x="3890" y="15926"/>
                  <a:pt x="3931" y="15906"/>
                  <a:pt x="4134" y="16069"/>
                </a:cubicBezTo>
                <a:cubicBezTo>
                  <a:pt x="4105" y="16054"/>
                  <a:pt x="4084" y="16048"/>
                  <a:pt x="4071" y="16048"/>
                </a:cubicBezTo>
                <a:cubicBezTo>
                  <a:pt x="4005" y="16048"/>
                  <a:pt x="4095" y="16192"/>
                  <a:pt x="4010" y="16192"/>
                </a:cubicBezTo>
                <a:cubicBezTo>
                  <a:pt x="3992" y="16192"/>
                  <a:pt x="3967" y="16186"/>
                  <a:pt x="3931" y="16171"/>
                </a:cubicBezTo>
                <a:lnTo>
                  <a:pt x="3931" y="16171"/>
                </a:lnTo>
                <a:cubicBezTo>
                  <a:pt x="4257" y="16660"/>
                  <a:pt x="4684" y="16558"/>
                  <a:pt x="4766" y="16884"/>
                </a:cubicBezTo>
                <a:cubicBezTo>
                  <a:pt x="5081" y="16844"/>
                  <a:pt x="4462" y="16557"/>
                  <a:pt x="4551" y="16557"/>
                </a:cubicBezTo>
                <a:cubicBezTo>
                  <a:pt x="4554" y="16557"/>
                  <a:pt x="4558" y="16557"/>
                  <a:pt x="4562" y="16558"/>
                </a:cubicBezTo>
                <a:cubicBezTo>
                  <a:pt x="4550" y="16521"/>
                  <a:pt x="4569" y="16507"/>
                  <a:pt x="4605" y="16507"/>
                </a:cubicBezTo>
                <a:cubicBezTo>
                  <a:pt x="4689" y="16507"/>
                  <a:pt x="4869" y="16588"/>
                  <a:pt x="4969" y="16660"/>
                </a:cubicBezTo>
                <a:cubicBezTo>
                  <a:pt x="5112" y="16761"/>
                  <a:pt x="5071" y="17067"/>
                  <a:pt x="5479" y="17271"/>
                </a:cubicBezTo>
                <a:cubicBezTo>
                  <a:pt x="5438" y="17250"/>
                  <a:pt x="5438" y="17250"/>
                  <a:pt x="5397" y="17230"/>
                </a:cubicBezTo>
                <a:lnTo>
                  <a:pt x="5397" y="17230"/>
                </a:lnTo>
                <a:cubicBezTo>
                  <a:pt x="5519" y="17372"/>
                  <a:pt x="5723" y="17311"/>
                  <a:pt x="5886" y="17474"/>
                </a:cubicBezTo>
                <a:cubicBezTo>
                  <a:pt x="5914" y="17458"/>
                  <a:pt x="5941" y="17452"/>
                  <a:pt x="5966" y="17452"/>
                </a:cubicBezTo>
                <a:cubicBezTo>
                  <a:pt x="6030" y="17452"/>
                  <a:pt x="6084" y="17490"/>
                  <a:pt x="6132" y="17490"/>
                </a:cubicBezTo>
                <a:cubicBezTo>
                  <a:pt x="6161" y="17490"/>
                  <a:pt x="6187" y="17476"/>
                  <a:pt x="6212" y="17433"/>
                </a:cubicBezTo>
                <a:lnTo>
                  <a:pt x="5825" y="17311"/>
                </a:lnTo>
                <a:lnTo>
                  <a:pt x="5825" y="17311"/>
                </a:lnTo>
                <a:cubicBezTo>
                  <a:pt x="6049" y="17352"/>
                  <a:pt x="6314" y="17271"/>
                  <a:pt x="6639" y="17454"/>
                </a:cubicBezTo>
                <a:cubicBezTo>
                  <a:pt x="6599" y="17474"/>
                  <a:pt x="6477" y="17495"/>
                  <a:pt x="6395" y="17495"/>
                </a:cubicBezTo>
                <a:cubicBezTo>
                  <a:pt x="6497" y="17576"/>
                  <a:pt x="6619" y="17515"/>
                  <a:pt x="6721" y="17617"/>
                </a:cubicBezTo>
                <a:cubicBezTo>
                  <a:pt x="6702" y="17649"/>
                  <a:pt x="6667" y="17661"/>
                  <a:pt x="6621" y="17661"/>
                </a:cubicBezTo>
                <a:cubicBezTo>
                  <a:pt x="6462" y="17661"/>
                  <a:pt x="6168" y="17515"/>
                  <a:pt x="5947" y="17515"/>
                </a:cubicBezTo>
                <a:cubicBezTo>
                  <a:pt x="6028" y="17637"/>
                  <a:pt x="6436" y="17576"/>
                  <a:pt x="6252" y="17698"/>
                </a:cubicBezTo>
                <a:cubicBezTo>
                  <a:pt x="6301" y="17666"/>
                  <a:pt x="6347" y="17654"/>
                  <a:pt x="6392" y="17654"/>
                </a:cubicBezTo>
                <a:cubicBezTo>
                  <a:pt x="6540" y="17654"/>
                  <a:pt x="6681" y="17786"/>
                  <a:pt x="6876" y="17786"/>
                </a:cubicBezTo>
                <a:cubicBezTo>
                  <a:pt x="6922" y="17786"/>
                  <a:pt x="6972" y="17778"/>
                  <a:pt x="7026" y="17759"/>
                </a:cubicBezTo>
                <a:lnTo>
                  <a:pt x="7026" y="17759"/>
                </a:lnTo>
                <a:lnTo>
                  <a:pt x="6986" y="17861"/>
                </a:lnTo>
                <a:cubicBezTo>
                  <a:pt x="7013" y="17861"/>
                  <a:pt x="7067" y="17852"/>
                  <a:pt x="7130" y="17852"/>
                </a:cubicBezTo>
                <a:cubicBezTo>
                  <a:pt x="7162" y="17852"/>
                  <a:pt x="7196" y="17854"/>
                  <a:pt x="7230" y="17861"/>
                </a:cubicBezTo>
                <a:lnTo>
                  <a:pt x="7026" y="17943"/>
                </a:lnTo>
                <a:cubicBezTo>
                  <a:pt x="7047" y="17939"/>
                  <a:pt x="7067" y="17938"/>
                  <a:pt x="7087" y="17938"/>
                </a:cubicBezTo>
                <a:cubicBezTo>
                  <a:pt x="7303" y="17938"/>
                  <a:pt x="7481" y="18110"/>
                  <a:pt x="7683" y="18110"/>
                </a:cubicBezTo>
                <a:cubicBezTo>
                  <a:pt x="7702" y="18110"/>
                  <a:pt x="7720" y="18109"/>
                  <a:pt x="7739" y="18105"/>
                </a:cubicBezTo>
                <a:cubicBezTo>
                  <a:pt x="7250" y="18044"/>
                  <a:pt x="7637" y="17983"/>
                  <a:pt x="7454" y="17881"/>
                </a:cubicBezTo>
                <a:cubicBezTo>
                  <a:pt x="7499" y="17877"/>
                  <a:pt x="7540" y="17875"/>
                  <a:pt x="7576" y="17875"/>
                </a:cubicBezTo>
                <a:cubicBezTo>
                  <a:pt x="8009" y="17875"/>
                  <a:pt x="7828" y="18187"/>
                  <a:pt x="8411" y="18187"/>
                </a:cubicBezTo>
                <a:cubicBezTo>
                  <a:pt x="8289" y="18187"/>
                  <a:pt x="8146" y="18105"/>
                  <a:pt x="8269" y="18085"/>
                </a:cubicBezTo>
                <a:lnTo>
                  <a:pt x="8269" y="18085"/>
                </a:lnTo>
                <a:cubicBezTo>
                  <a:pt x="8391" y="18105"/>
                  <a:pt x="8574" y="18167"/>
                  <a:pt x="8656" y="18207"/>
                </a:cubicBezTo>
                <a:cubicBezTo>
                  <a:pt x="9104" y="18187"/>
                  <a:pt x="8574" y="18126"/>
                  <a:pt x="8778" y="18044"/>
                </a:cubicBezTo>
                <a:lnTo>
                  <a:pt x="8778" y="18044"/>
                </a:lnTo>
                <a:cubicBezTo>
                  <a:pt x="8815" y="18076"/>
                  <a:pt x="8848" y="18089"/>
                  <a:pt x="8880" y="18089"/>
                </a:cubicBezTo>
                <a:cubicBezTo>
                  <a:pt x="8970" y="18089"/>
                  <a:pt x="9050" y="17988"/>
                  <a:pt x="9185" y="17943"/>
                </a:cubicBezTo>
                <a:lnTo>
                  <a:pt x="9205" y="18044"/>
                </a:lnTo>
                <a:cubicBezTo>
                  <a:pt x="9245" y="18048"/>
                  <a:pt x="9279" y="18049"/>
                  <a:pt x="9308" y="18049"/>
                </a:cubicBezTo>
                <a:cubicBezTo>
                  <a:pt x="9630" y="18049"/>
                  <a:pt x="9408" y="17877"/>
                  <a:pt x="9686" y="17877"/>
                </a:cubicBezTo>
                <a:cubicBezTo>
                  <a:pt x="9711" y="17877"/>
                  <a:pt x="9741" y="17878"/>
                  <a:pt x="9776" y="17881"/>
                </a:cubicBezTo>
                <a:lnTo>
                  <a:pt x="9592" y="18044"/>
                </a:lnTo>
                <a:lnTo>
                  <a:pt x="9837" y="17983"/>
                </a:lnTo>
                <a:lnTo>
                  <a:pt x="9837" y="17983"/>
                </a:lnTo>
                <a:lnTo>
                  <a:pt x="9796" y="18105"/>
                </a:lnTo>
                <a:cubicBezTo>
                  <a:pt x="10061" y="17983"/>
                  <a:pt x="10142" y="17983"/>
                  <a:pt x="10407" y="17983"/>
                </a:cubicBezTo>
                <a:cubicBezTo>
                  <a:pt x="10326" y="17922"/>
                  <a:pt x="10407" y="17800"/>
                  <a:pt x="10631" y="17739"/>
                </a:cubicBezTo>
                <a:cubicBezTo>
                  <a:pt x="10743" y="17767"/>
                  <a:pt x="10662" y="17815"/>
                  <a:pt x="10708" y="17815"/>
                </a:cubicBezTo>
                <a:cubicBezTo>
                  <a:pt x="10728" y="17815"/>
                  <a:pt x="10774" y="17805"/>
                  <a:pt x="10875" y="17780"/>
                </a:cubicBezTo>
                <a:lnTo>
                  <a:pt x="10875" y="17780"/>
                </a:lnTo>
                <a:cubicBezTo>
                  <a:pt x="10830" y="17840"/>
                  <a:pt x="10785" y="17911"/>
                  <a:pt x="10698" y="17911"/>
                </a:cubicBezTo>
                <a:cubicBezTo>
                  <a:pt x="10668" y="17911"/>
                  <a:pt x="10633" y="17903"/>
                  <a:pt x="10590" y="17881"/>
                </a:cubicBezTo>
                <a:cubicBezTo>
                  <a:pt x="10590" y="17922"/>
                  <a:pt x="10529" y="17963"/>
                  <a:pt x="10529" y="18004"/>
                </a:cubicBezTo>
                <a:cubicBezTo>
                  <a:pt x="10555" y="18009"/>
                  <a:pt x="10582" y="18012"/>
                  <a:pt x="10609" y="18012"/>
                </a:cubicBezTo>
                <a:cubicBezTo>
                  <a:pt x="10774" y="18012"/>
                  <a:pt x="10954" y="17919"/>
                  <a:pt x="11059" y="17902"/>
                </a:cubicBezTo>
                <a:lnTo>
                  <a:pt x="10937" y="17902"/>
                </a:lnTo>
                <a:cubicBezTo>
                  <a:pt x="11079" y="17820"/>
                  <a:pt x="11222" y="17739"/>
                  <a:pt x="11344" y="17637"/>
                </a:cubicBezTo>
                <a:cubicBezTo>
                  <a:pt x="11425" y="17657"/>
                  <a:pt x="11385" y="17698"/>
                  <a:pt x="11344" y="17759"/>
                </a:cubicBezTo>
                <a:cubicBezTo>
                  <a:pt x="11425" y="17719"/>
                  <a:pt x="11466" y="17637"/>
                  <a:pt x="11609" y="17596"/>
                </a:cubicBezTo>
                <a:lnTo>
                  <a:pt x="11609" y="17596"/>
                </a:lnTo>
                <a:cubicBezTo>
                  <a:pt x="11588" y="17678"/>
                  <a:pt x="11629" y="17759"/>
                  <a:pt x="11446" y="17861"/>
                </a:cubicBezTo>
                <a:lnTo>
                  <a:pt x="11853" y="17637"/>
                </a:lnTo>
                <a:cubicBezTo>
                  <a:pt x="11894" y="17657"/>
                  <a:pt x="12097" y="17637"/>
                  <a:pt x="12057" y="17698"/>
                </a:cubicBezTo>
                <a:cubicBezTo>
                  <a:pt x="12321" y="17637"/>
                  <a:pt x="12566" y="17311"/>
                  <a:pt x="12892" y="17209"/>
                </a:cubicBezTo>
                <a:cubicBezTo>
                  <a:pt x="12892" y="17189"/>
                  <a:pt x="12912" y="17148"/>
                  <a:pt x="12973" y="17108"/>
                </a:cubicBezTo>
                <a:cubicBezTo>
                  <a:pt x="13258" y="16965"/>
                  <a:pt x="13564" y="16924"/>
                  <a:pt x="13788" y="16598"/>
                </a:cubicBezTo>
                <a:lnTo>
                  <a:pt x="14053" y="16598"/>
                </a:lnTo>
                <a:cubicBezTo>
                  <a:pt x="14277" y="16395"/>
                  <a:pt x="13706" y="16619"/>
                  <a:pt x="14073" y="16293"/>
                </a:cubicBezTo>
                <a:cubicBezTo>
                  <a:pt x="14147" y="16206"/>
                  <a:pt x="14189" y="16178"/>
                  <a:pt x="14218" y="16178"/>
                </a:cubicBezTo>
                <a:cubicBezTo>
                  <a:pt x="14268" y="16178"/>
                  <a:pt x="14275" y="16261"/>
                  <a:pt x="14326" y="16261"/>
                </a:cubicBezTo>
                <a:cubicBezTo>
                  <a:pt x="14335" y="16261"/>
                  <a:pt x="14346" y="16258"/>
                  <a:pt x="14358" y="16252"/>
                </a:cubicBezTo>
                <a:cubicBezTo>
                  <a:pt x="14439" y="16089"/>
                  <a:pt x="14562" y="15784"/>
                  <a:pt x="14867" y="15662"/>
                </a:cubicBezTo>
                <a:lnTo>
                  <a:pt x="14867" y="15662"/>
                </a:lnTo>
                <a:cubicBezTo>
                  <a:pt x="14806" y="15743"/>
                  <a:pt x="14745" y="15784"/>
                  <a:pt x="14684" y="15865"/>
                </a:cubicBezTo>
                <a:lnTo>
                  <a:pt x="14908" y="15763"/>
                </a:lnTo>
                <a:lnTo>
                  <a:pt x="14908" y="15763"/>
                </a:lnTo>
                <a:cubicBezTo>
                  <a:pt x="14808" y="16013"/>
                  <a:pt x="14668" y="16127"/>
                  <a:pt x="14752" y="16127"/>
                </a:cubicBezTo>
                <a:cubicBezTo>
                  <a:pt x="14772" y="16127"/>
                  <a:pt x="14802" y="16121"/>
                  <a:pt x="14847" y="16110"/>
                </a:cubicBezTo>
                <a:cubicBezTo>
                  <a:pt x="14765" y="15987"/>
                  <a:pt x="14928" y="15825"/>
                  <a:pt x="15091" y="15641"/>
                </a:cubicBezTo>
                <a:cubicBezTo>
                  <a:pt x="15254" y="15478"/>
                  <a:pt x="15397" y="15295"/>
                  <a:pt x="15295" y="15193"/>
                </a:cubicBezTo>
                <a:lnTo>
                  <a:pt x="15437" y="15112"/>
                </a:lnTo>
                <a:lnTo>
                  <a:pt x="15437" y="15112"/>
                </a:lnTo>
                <a:cubicBezTo>
                  <a:pt x="15417" y="15132"/>
                  <a:pt x="15417" y="15152"/>
                  <a:pt x="15397" y="15193"/>
                </a:cubicBezTo>
                <a:cubicBezTo>
                  <a:pt x="15702" y="15051"/>
                  <a:pt x="15376" y="14888"/>
                  <a:pt x="15641" y="14603"/>
                </a:cubicBezTo>
                <a:cubicBezTo>
                  <a:pt x="15705" y="14552"/>
                  <a:pt x="15769" y="14509"/>
                  <a:pt x="15797" y="14509"/>
                </a:cubicBezTo>
                <a:cubicBezTo>
                  <a:pt x="15814" y="14509"/>
                  <a:pt x="15819" y="14524"/>
                  <a:pt x="15804" y="14562"/>
                </a:cubicBezTo>
                <a:cubicBezTo>
                  <a:pt x="15865" y="14460"/>
                  <a:pt x="15885" y="14358"/>
                  <a:pt x="15926" y="14277"/>
                </a:cubicBezTo>
                <a:cubicBezTo>
                  <a:pt x="15949" y="14246"/>
                  <a:pt x="15967" y="14232"/>
                  <a:pt x="15977" y="14232"/>
                </a:cubicBezTo>
                <a:cubicBezTo>
                  <a:pt x="15994" y="14232"/>
                  <a:pt x="15992" y="14267"/>
                  <a:pt x="15967" y="14318"/>
                </a:cubicBezTo>
                <a:lnTo>
                  <a:pt x="16191" y="13910"/>
                </a:lnTo>
                <a:lnTo>
                  <a:pt x="16211" y="13931"/>
                </a:lnTo>
                <a:cubicBezTo>
                  <a:pt x="16191" y="13849"/>
                  <a:pt x="16211" y="13686"/>
                  <a:pt x="16232" y="13605"/>
                </a:cubicBezTo>
                <a:cubicBezTo>
                  <a:pt x="16250" y="13587"/>
                  <a:pt x="16260" y="13580"/>
                  <a:pt x="16265" y="13580"/>
                </a:cubicBezTo>
                <a:cubicBezTo>
                  <a:pt x="16283" y="13580"/>
                  <a:pt x="16241" y="13666"/>
                  <a:pt x="16272" y="13666"/>
                </a:cubicBezTo>
                <a:lnTo>
                  <a:pt x="16333" y="13421"/>
                </a:lnTo>
                <a:cubicBezTo>
                  <a:pt x="16348" y="13414"/>
                  <a:pt x="16360" y="13411"/>
                  <a:pt x="16370" y="13411"/>
                </a:cubicBezTo>
                <a:cubicBezTo>
                  <a:pt x="16445" y="13411"/>
                  <a:pt x="16403" y="13601"/>
                  <a:pt x="16313" y="13727"/>
                </a:cubicBezTo>
                <a:cubicBezTo>
                  <a:pt x="16638" y="13673"/>
                  <a:pt x="16434" y="13554"/>
                  <a:pt x="16641" y="13258"/>
                </a:cubicBezTo>
                <a:lnTo>
                  <a:pt x="16641" y="13258"/>
                </a:lnTo>
                <a:cubicBezTo>
                  <a:pt x="16640" y="13258"/>
                  <a:pt x="16640" y="13258"/>
                  <a:pt x="16639" y="13258"/>
                </a:cubicBezTo>
                <a:cubicBezTo>
                  <a:pt x="16559" y="13118"/>
                  <a:pt x="16636" y="13096"/>
                  <a:pt x="16716" y="13018"/>
                </a:cubicBezTo>
                <a:lnTo>
                  <a:pt x="16716" y="13018"/>
                </a:lnTo>
                <a:cubicBezTo>
                  <a:pt x="16713" y="13040"/>
                  <a:pt x="16714" y="13057"/>
                  <a:pt x="16717" y="13070"/>
                </a:cubicBezTo>
                <a:lnTo>
                  <a:pt x="16717" y="13070"/>
                </a:lnTo>
                <a:cubicBezTo>
                  <a:pt x="16719" y="13048"/>
                  <a:pt x="16720" y="13028"/>
                  <a:pt x="16720" y="13014"/>
                </a:cubicBezTo>
                <a:lnTo>
                  <a:pt x="16720" y="13014"/>
                </a:lnTo>
                <a:cubicBezTo>
                  <a:pt x="16719" y="13016"/>
                  <a:pt x="16718" y="13017"/>
                  <a:pt x="16716" y="13018"/>
                </a:cubicBezTo>
                <a:lnTo>
                  <a:pt x="16716" y="13018"/>
                </a:lnTo>
                <a:cubicBezTo>
                  <a:pt x="16717" y="13011"/>
                  <a:pt x="16719" y="13003"/>
                  <a:pt x="16720" y="12994"/>
                </a:cubicBezTo>
                <a:cubicBezTo>
                  <a:pt x="16782" y="12953"/>
                  <a:pt x="16843" y="12851"/>
                  <a:pt x="16843" y="12688"/>
                </a:cubicBezTo>
                <a:cubicBezTo>
                  <a:pt x="16858" y="12697"/>
                  <a:pt x="16871" y="12701"/>
                  <a:pt x="16883" y="12701"/>
                </a:cubicBezTo>
                <a:cubicBezTo>
                  <a:pt x="16952" y="12701"/>
                  <a:pt x="16977" y="12562"/>
                  <a:pt x="17046" y="12424"/>
                </a:cubicBezTo>
                <a:lnTo>
                  <a:pt x="17168" y="12485"/>
                </a:lnTo>
                <a:cubicBezTo>
                  <a:pt x="17209" y="12301"/>
                  <a:pt x="17128" y="12281"/>
                  <a:pt x="17128" y="12159"/>
                </a:cubicBezTo>
                <a:cubicBezTo>
                  <a:pt x="17209" y="11955"/>
                  <a:pt x="17331" y="11955"/>
                  <a:pt x="17433" y="11935"/>
                </a:cubicBezTo>
                <a:cubicBezTo>
                  <a:pt x="17474" y="11842"/>
                  <a:pt x="17471" y="11815"/>
                  <a:pt x="17450" y="11815"/>
                </a:cubicBezTo>
                <a:cubicBezTo>
                  <a:pt x="17421" y="11815"/>
                  <a:pt x="17359" y="11862"/>
                  <a:pt x="17320" y="11862"/>
                </a:cubicBezTo>
                <a:cubicBezTo>
                  <a:pt x="17286" y="11862"/>
                  <a:pt x="17270" y="11826"/>
                  <a:pt x="17311" y="11690"/>
                </a:cubicBezTo>
                <a:cubicBezTo>
                  <a:pt x="17454" y="11446"/>
                  <a:pt x="17454" y="11222"/>
                  <a:pt x="17474" y="10876"/>
                </a:cubicBezTo>
                <a:cubicBezTo>
                  <a:pt x="17505" y="10820"/>
                  <a:pt x="17523" y="10802"/>
                  <a:pt x="17534" y="10802"/>
                </a:cubicBezTo>
                <a:cubicBezTo>
                  <a:pt x="17556" y="10802"/>
                  <a:pt x="17555" y="10866"/>
                  <a:pt x="17577" y="10866"/>
                </a:cubicBezTo>
                <a:cubicBezTo>
                  <a:pt x="17582" y="10866"/>
                  <a:pt x="17588" y="10863"/>
                  <a:pt x="17596" y="10855"/>
                </a:cubicBezTo>
                <a:lnTo>
                  <a:pt x="17535" y="10672"/>
                </a:lnTo>
                <a:cubicBezTo>
                  <a:pt x="17545" y="10652"/>
                  <a:pt x="17555" y="10647"/>
                  <a:pt x="17566" y="10647"/>
                </a:cubicBezTo>
                <a:cubicBezTo>
                  <a:pt x="17576" y="10647"/>
                  <a:pt x="17586" y="10652"/>
                  <a:pt x="17596" y="10652"/>
                </a:cubicBezTo>
                <a:cubicBezTo>
                  <a:pt x="17596" y="10489"/>
                  <a:pt x="17454" y="10611"/>
                  <a:pt x="17494" y="10367"/>
                </a:cubicBezTo>
                <a:cubicBezTo>
                  <a:pt x="17352" y="10285"/>
                  <a:pt x="17800" y="9939"/>
                  <a:pt x="17678" y="9613"/>
                </a:cubicBezTo>
                <a:cubicBezTo>
                  <a:pt x="17686" y="9601"/>
                  <a:pt x="17694" y="9596"/>
                  <a:pt x="17702" y="9596"/>
                </a:cubicBezTo>
                <a:cubicBezTo>
                  <a:pt x="17732" y="9596"/>
                  <a:pt x="17761" y="9656"/>
                  <a:pt x="17790" y="9656"/>
                </a:cubicBezTo>
                <a:cubicBezTo>
                  <a:pt x="17793" y="9656"/>
                  <a:pt x="17797" y="9655"/>
                  <a:pt x="17800" y="9654"/>
                </a:cubicBezTo>
                <a:cubicBezTo>
                  <a:pt x="17759" y="9226"/>
                  <a:pt x="17779" y="9287"/>
                  <a:pt x="17657" y="8961"/>
                </a:cubicBezTo>
                <a:lnTo>
                  <a:pt x="17779" y="8676"/>
                </a:lnTo>
                <a:lnTo>
                  <a:pt x="17779" y="8676"/>
                </a:lnTo>
                <a:cubicBezTo>
                  <a:pt x="17749" y="8727"/>
                  <a:pt x="17720" y="8749"/>
                  <a:pt x="17692" y="8749"/>
                </a:cubicBezTo>
                <a:cubicBezTo>
                  <a:pt x="17609" y="8749"/>
                  <a:pt x="17538" y="8563"/>
                  <a:pt x="17478" y="8383"/>
                </a:cubicBezTo>
                <a:lnTo>
                  <a:pt x="17478" y="8383"/>
                </a:lnTo>
                <a:lnTo>
                  <a:pt x="17494" y="8350"/>
                </a:lnTo>
                <a:cubicBezTo>
                  <a:pt x="17474" y="8330"/>
                  <a:pt x="17454" y="8310"/>
                  <a:pt x="17454" y="8289"/>
                </a:cubicBezTo>
                <a:cubicBezTo>
                  <a:pt x="17454" y="8228"/>
                  <a:pt x="17454" y="8167"/>
                  <a:pt x="17454" y="8126"/>
                </a:cubicBezTo>
                <a:cubicBezTo>
                  <a:pt x="17494" y="8126"/>
                  <a:pt x="17535" y="8167"/>
                  <a:pt x="17576" y="8228"/>
                </a:cubicBezTo>
                <a:cubicBezTo>
                  <a:pt x="17555" y="8269"/>
                  <a:pt x="17515" y="8310"/>
                  <a:pt x="17494" y="8350"/>
                </a:cubicBezTo>
                <a:cubicBezTo>
                  <a:pt x="17569" y="8425"/>
                  <a:pt x="17643" y="8516"/>
                  <a:pt x="17717" y="8516"/>
                </a:cubicBezTo>
                <a:cubicBezTo>
                  <a:pt x="17724" y="8516"/>
                  <a:pt x="17732" y="8515"/>
                  <a:pt x="17739" y="8513"/>
                </a:cubicBezTo>
                <a:cubicBezTo>
                  <a:pt x="17718" y="8493"/>
                  <a:pt x="17718" y="8452"/>
                  <a:pt x="17718" y="8391"/>
                </a:cubicBezTo>
                <a:lnTo>
                  <a:pt x="17718" y="8391"/>
                </a:lnTo>
                <a:cubicBezTo>
                  <a:pt x="17739" y="8411"/>
                  <a:pt x="17759" y="8432"/>
                  <a:pt x="17759" y="8432"/>
                </a:cubicBezTo>
                <a:cubicBezTo>
                  <a:pt x="17779" y="8411"/>
                  <a:pt x="17759" y="8371"/>
                  <a:pt x="17718" y="8310"/>
                </a:cubicBezTo>
                <a:lnTo>
                  <a:pt x="17881" y="8228"/>
                </a:lnTo>
                <a:lnTo>
                  <a:pt x="17820" y="8208"/>
                </a:lnTo>
                <a:cubicBezTo>
                  <a:pt x="17841" y="8045"/>
                  <a:pt x="17881" y="7882"/>
                  <a:pt x="17902" y="7719"/>
                </a:cubicBezTo>
                <a:cubicBezTo>
                  <a:pt x="17739" y="7373"/>
                  <a:pt x="17515" y="7088"/>
                  <a:pt x="17352" y="6579"/>
                </a:cubicBezTo>
                <a:lnTo>
                  <a:pt x="17352" y="6579"/>
                </a:lnTo>
                <a:cubicBezTo>
                  <a:pt x="17398" y="6611"/>
                  <a:pt x="17433" y="6623"/>
                  <a:pt x="17465" y="6623"/>
                </a:cubicBezTo>
                <a:cubicBezTo>
                  <a:pt x="17531" y="6623"/>
                  <a:pt x="17581" y="6572"/>
                  <a:pt x="17678" y="6558"/>
                </a:cubicBezTo>
                <a:lnTo>
                  <a:pt x="17678" y="6558"/>
                </a:lnTo>
                <a:cubicBezTo>
                  <a:pt x="17560" y="6715"/>
                  <a:pt x="17800" y="6947"/>
                  <a:pt x="17801" y="7236"/>
                </a:cubicBezTo>
                <a:lnTo>
                  <a:pt x="17801" y="7236"/>
                </a:lnTo>
                <a:cubicBezTo>
                  <a:pt x="17806" y="7168"/>
                  <a:pt x="17824" y="7149"/>
                  <a:pt x="17843" y="7149"/>
                </a:cubicBezTo>
                <a:cubicBezTo>
                  <a:pt x="17858" y="7149"/>
                  <a:pt x="17873" y="7161"/>
                  <a:pt x="17881" y="7169"/>
                </a:cubicBezTo>
                <a:cubicBezTo>
                  <a:pt x="17841" y="7006"/>
                  <a:pt x="17759" y="6843"/>
                  <a:pt x="17698" y="6680"/>
                </a:cubicBezTo>
                <a:cubicBezTo>
                  <a:pt x="17800" y="6680"/>
                  <a:pt x="17759" y="6558"/>
                  <a:pt x="17779" y="6416"/>
                </a:cubicBezTo>
                <a:lnTo>
                  <a:pt x="17779" y="6416"/>
                </a:lnTo>
                <a:cubicBezTo>
                  <a:pt x="17754" y="6436"/>
                  <a:pt x="17731" y="6445"/>
                  <a:pt x="17710" y="6445"/>
                </a:cubicBezTo>
                <a:cubicBezTo>
                  <a:pt x="17648" y="6445"/>
                  <a:pt x="17606" y="6365"/>
                  <a:pt x="17576" y="6273"/>
                </a:cubicBezTo>
                <a:cubicBezTo>
                  <a:pt x="17535" y="6151"/>
                  <a:pt x="17494" y="5988"/>
                  <a:pt x="17433" y="5886"/>
                </a:cubicBezTo>
                <a:cubicBezTo>
                  <a:pt x="17444" y="5883"/>
                  <a:pt x="17456" y="5880"/>
                  <a:pt x="17468" y="5880"/>
                </a:cubicBezTo>
                <a:cubicBezTo>
                  <a:pt x="17523" y="5880"/>
                  <a:pt x="17587" y="5930"/>
                  <a:pt x="17637" y="6131"/>
                </a:cubicBezTo>
                <a:cubicBezTo>
                  <a:pt x="17698" y="5825"/>
                  <a:pt x="17291" y="5866"/>
                  <a:pt x="17331" y="5560"/>
                </a:cubicBezTo>
                <a:lnTo>
                  <a:pt x="17331" y="5560"/>
                </a:lnTo>
                <a:cubicBezTo>
                  <a:pt x="17352" y="5621"/>
                  <a:pt x="17352" y="5642"/>
                  <a:pt x="17392" y="5662"/>
                </a:cubicBezTo>
                <a:cubicBezTo>
                  <a:pt x="17318" y="5550"/>
                  <a:pt x="17225" y="5248"/>
                  <a:pt x="17290" y="5248"/>
                </a:cubicBezTo>
                <a:cubicBezTo>
                  <a:pt x="17295" y="5248"/>
                  <a:pt x="17300" y="5249"/>
                  <a:pt x="17306" y="5252"/>
                </a:cubicBezTo>
                <a:lnTo>
                  <a:pt x="17306" y="5252"/>
                </a:lnTo>
                <a:cubicBezTo>
                  <a:pt x="17229" y="5052"/>
                  <a:pt x="17132" y="4784"/>
                  <a:pt x="16985" y="4583"/>
                </a:cubicBezTo>
                <a:cubicBezTo>
                  <a:pt x="16831" y="4371"/>
                  <a:pt x="16696" y="4214"/>
                  <a:pt x="16596" y="4214"/>
                </a:cubicBezTo>
                <a:cubicBezTo>
                  <a:pt x="16593" y="4214"/>
                  <a:pt x="16590" y="4215"/>
                  <a:pt x="16587" y="4215"/>
                </a:cubicBezTo>
                <a:lnTo>
                  <a:pt x="16587" y="4215"/>
                </a:lnTo>
                <a:cubicBezTo>
                  <a:pt x="16629" y="4206"/>
                  <a:pt x="16787" y="4155"/>
                  <a:pt x="16843" y="4155"/>
                </a:cubicBezTo>
                <a:cubicBezTo>
                  <a:pt x="16639" y="4074"/>
                  <a:pt x="16415" y="4033"/>
                  <a:pt x="16211" y="3972"/>
                </a:cubicBezTo>
                <a:cubicBezTo>
                  <a:pt x="16171" y="3911"/>
                  <a:pt x="16130" y="3850"/>
                  <a:pt x="16069" y="3789"/>
                </a:cubicBezTo>
                <a:cubicBezTo>
                  <a:pt x="16154" y="3703"/>
                  <a:pt x="16240" y="3598"/>
                  <a:pt x="16353" y="3598"/>
                </a:cubicBezTo>
                <a:cubicBezTo>
                  <a:pt x="16402" y="3598"/>
                  <a:pt x="16455" y="3617"/>
                  <a:pt x="16517" y="3666"/>
                </a:cubicBezTo>
                <a:cubicBezTo>
                  <a:pt x="16476" y="3585"/>
                  <a:pt x="16415" y="3463"/>
                  <a:pt x="16252" y="3320"/>
                </a:cubicBezTo>
                <a:lnTo>
                  <a:pt x="16252" y="3320"/>
                </a:lnTo>
                <a:cubicBezTo>
                  <a:pt x="16270" y="3391"/>
                  <a:pt x="16194" y="3555"/>
                  <a:pt x="16134" y="3555"/>
                </a:cubicBezTo>
                <a:cubicBezTo>
                  <a:pt x="16126" y="3555"/>
                  <a:pt x="16117" y="3552"/>
                  <a:pt x="16109" y="3544"/>
                </a:cubicBezTo>
                <a:cubicBezTo>
                  <a:pt x="16069" y="3242"/>
                  <a:pt x="16069" y="3358"/>
                  <a:pt x="15970" y="3026"/>
                </a:cubicBezTo>
                <a:lnTo>
                  <a:pt x="15970" y="3026"/>
                </a:lnTo>
                <a:cubicBezTo>
                  <a:pt x="15982" y="3087"/>
                  <a:pt x="15896" y="3137"/>
                  <a:pt x="15806" y="3137"/>
                </a:cubicBezTo>
                <a:cubicBezTo>
                  <a:pt x="15752" y="3137"/>
                  <a:pt x="15698" y="3119"/>
                  <a:pt x="15661" y="3076"/>
                </a:cubicBezTo>
                <a:cubicBezTo>
                  <a:pt x="15700" y="3076"/>
                  <a:pt x="15810" y="2931"/>
                  <a:pt x="15874" y="2931"/>
                </a:cubicBezTo>
                <a:cubicBezTo>
                  <a:pt x="15877" y="2931"/>
                  <a:pt x="15880" y="2932"/>
                  <a:pt x="15883" y="2932"/>
                </a:cubicBezTo>
                <a:lnTo>
                  <a:pt x="15883" y="2932"/>
                </a:lnTo>
                <a:cubicBezTo>
                  <a:pt x="15747" y="2894"/>
                  <a:pt x="15593" y="2855"/>
                  <a:pt x="15456" y="2816"/>
                </a:cubicBezTo>
                <a:lnTo>
                  <a:pt x="15456" y="2816"/>
                </a:lnTo>
                <a:cubicBezTo>
                  <a:pt x="15460" y="2817"/>
                  <a:pt x="15465" y="2817"/>
                  <a:pt x="15469" y="2817"/>
                </a:cubicBezTo>
                <a:cubicBezTo>
                  <a:pt x="15551" y="2817"/>
                  <a:pt x="15598" y="2676"/>
                  <a:pt x="15580" y="2567"/>
                </a:cubicBezTo>
                <a:lnTo>
                  <a:pt x="15580" y="2567"/>
                </a:lnTo>
                <a:cubicBezTo>
                  <a:pt x="15578" y="2576"/>
                  <a:pt x="15572" y="2580"/>
                  <a:pt x="15564" y="2580"/>
                </a:cubicBezTo>
                <a:cubicBezTo>
                  <a:pt x="15505" y="2580"/>
                  <a:pt x="15306" y="2335"/>
                  <a:pt x="15234" y="2281"/>
                </a:cubicBezTo>
                <a:lnTo>
                  <a:pt x="15234" y="2281"/>
                </a:lnTo>
                <a:lnTo>
                  <a:pt x="15315" y="2444"/>
                </a:lnTo>
                <a:cubicBezTo>
                  <a:pt x="15182" y="2293"/>
                  <a:pt x="15060" y="2270"/>
                  <a:pt x="14938" y="2270"/>
                </a:cubicBezTo>
                <a:cubicBezTo>
                  <a:pt x="14885" y="2270"/>
                  <a:pt x="14831" y="2275"/>
                  <a:pt x="14777" y="2275"/>
                </a:cubicBezTo>
                <a:cubicBezTo>
                  <a:pt x="14671" y="2275"/>
                  <a:pt x="14561" y="2258"/>
                  <a:pt x="14439" y="2159"/>
                </a:cubicBezTo>
                <a:cubicBezTo>
                  <a:pt x="14501" y="2139"/>
                  <a:pt x="14725" y="1976"/>
                  <a:pt x="14562" y="1833"/>
                </a:cubicBezTo>
                <a:cubicBezTo>
                  <a:pt x="14480" y="1833"/>
                  <a:pt x="14277" y="1915"/>
                  <a:pt x="14053" y="1956"/>
                </a:cubicBezTo>
                <a:cubicBezTo>
                  <a:pt x="13930" y="1874"/>
                  <a:pt x="13808" y="1793"/>
                  <a:pt x="13666" y="1711"/>
                </a:cubicBezTo>
                <a:cubicBezTo>
                  <a:pt x="13844" y="1681"/>
                  <a:pt x="14045" y="1663"/>
                  <a:pt x="14212" y="1663"/>
                </a:cubicBezTo>
                <a:cubicBezTo>
                  <a:pt x="14273" y="1663"/>
                  <a:pt x="14329" y="1665"/>
                  <a:pt x="14378" y="1671"/>
                </a:cubicBezTo>
                <a:cubicBezTo>
                  <a:pt x="14277" y="1548"/>
                  <a:pt x="14399" y="1589"/>
                  <a:pt x="14175" y="1446"/>
                </a:cubicBezTo>
                <a:cubicBezTo>
                  <a:pt x="14162" y="1414"/>
                  <a:pt x="14174" y="1402"/>
                  <a:pt x="14199" y="1402"/>
                </a:cubicBezTo>
                <a:cubicBezTo>
                  <a:pt x="14253" y="1402"/>
                  <a:pt x="14364" y="1453"/>
                  <a:pt x="14419" y="1467"/>
                </a:cubicBezTo>
                <a:lnTo>
                  <a:pt x="13930" y="1121"/>
                </a:lnTo>
                <a:cubicBezTo>
                  <a:pt x="13920" y="1158"/>
                  <a:pt x="13883" y="1170"/>
                  <a:pt x="13833" y="1170"/>
                </a:cubicBezTo>
                <a:cubicBezTo>
                  <a:pt x="13737" y="1170"/>
                  <a:pt x="13593" y="1123"/>
                  <a:pt x="13502" y="1123"/>
                </a:cubicBezTo>
                <a:cubicBezTo>
                  <a:pt x="13461" y="1123"/>
                  <a:pt x="13431" y="1133"/>
                  <a:pt x="13421" y="1161"/>
                </a:cubicBezTo>
                <a:cubicBezTo>
                  <a:pt x="13645" y="1222"/>
                  <a:pt x="13849" y="1263"/>
                  <a:pt x="14053" y="1324"/>
                </a:cubicBezTo>
                <a:cubicBezTo>
                  <a:pt x="14032" y="1398"/>
                  <a:pt x="13897" y="1444"/>
                  <a:pt x="13725" y="1444"/>
                </a:cubicBezTo>
                <a:cubicBezTo>
                  <a:pt x="13562" y="1444"/>
                  <a:pt x="13365" y="1403"/>
                  <a:pt x="13197" y="1304"/>
                </a:cubicBezTo>
                <a:cubicBezTo>
                  <a:pt x="13136" y="1202"/>
                  <a:pt x="13380" y="1100"/>
                  <a:pt x="13401" y="1060"/>
                </a:cubicBezTo>
                <a:lnTo>
                  <a:pt x="13401" y="1060"/>
                </a:lnTo>
                <a:cubicBezTo>
                  <a:pt x="13395" y="1061"/>
                  <a:pt x="13387" y="1062"/>
                  <a:pt x="13379" y="1062"/>
                </a:cubicBezTo>
                <a:cubicBezTo>
                  <a:pt x="13275" y="1062"/>
                  <a:pt x="13012" y="955"/>
                  <a:pt x="12994" y="917"/>
                </a:cubicBezTo>
                <a:lnTo>
                  <a:pt x="13177" y="917"/>
                </a:lnTo>
                <a:cubicBezTo>
                  <a:pt x="12994" y="774"/>
                  <a:pt x="12749" y="958"/>
                  <a:pt x="12566" y="713"/>
                </a:cubicBezTo>
                <a:cubicBezTo>
                  <a:pt x="12496" y="678"/>
                  <a:pt x="12396" y="493"/>
                  <a:pt x="12343" y="493"/>
                </a:cubicBezTo>
                <a:cubicBezTo>
                  <a:pt x="12335" y="493"/>
                  <a:pt x="12327" y="498"/>
                  <a:pt x="12321" y="510"/>
                </a:cubicBezTo>
                <a:cubicBezTo>
                  <a:pt x="12383" y="632"/>
                  <a:pt x="12342" y="856"/>
                  <a:pt x="12260" y="1039"/>
                </a:cubicBezTo>
                <a:cubicBezTo>
                  <a:pt x="12179" y="998"/>
                  <a:pt x="12077" y="958"/>
                  <a:pt x="11975" y="937"/>
                </a:cubicBezTo>
                <a:lnTo>
                  <a:pt x="12016" y="876"/>
                </a:lnTo>
                <a:lnTo>
                  <a:pt x="11955" y="856"/>
                </a:lnTo>
                <a:lnTo>
                  <a:pt x="11934" y="917"/>
                </a:lnTo>
                <a:cubicBezTo>
                  <a:pt x="11833" y="876"/>
                  <a:pt x="11731" y="856"/>
                  <a:pt x="11629" y="815"/>
                </a:cubicBezTo>
                <a:cubicBezTo>
                  <a:pt x="11649" y="693"/>
                  <a:pt x="11955" y="632"/>
                  <a:pt x="11873" y="510"/>
                </a:cubicBezTo>
                <a:lnTo>
                  <a:pt x="11873" y="510"/>
                </a:lnTo>
                <a:cubicBezTo>
                  <a:pt x="11853" y="550"/>
                  <a:pt x="11751" y="571"/>
                  <a:pt x="11710" y="571"/>
                </a:cubicBezTo>
                <a:cubicBezTo>
                  <a:pt x="11629" y="510"/>
                  <a:pt x="11792" y="469"/>
                  <a:pt x="11588" y="408"/>
                </a:cubicBezTo>
                <a:cubicBezTo>
                  <a:pt x="11569" y="442"/>
                  <a:pt x="11535" y="452"/>
                  <a:pt x="11498" y="452"/>
                </a:cubicBezTo>
                <a:cubicBezTo>
                  <a:pt x="11430" y="452"/>
                  <a:pt x="11351" y="415"/>
                  <a:pt x="11337" y="415"/>
                </a:cubicBezTo>
                <a:cubicBezTo>
                  <a:pt x="11327" y="415"/>
                  <a:pt x="11352" y="436"/>
                  <a:pt x="11446" y="510"/>
                </a:cubicBezTo>
                <a:cubicBezTo>
                  <a:pt x="11242" y="489"/>
                  <a:pt x="11242" y="408"/>
                  <a:pt x="11018" y="367"/>
                </a:cubicBezTo>
                <a:lnTo>
                  <a:pt x="11018" y="367"/>
                </a:lnTo>
                <a:cubicBezTo>
                  <a:pt x="11038" y="428"/>
                  <a:pt x="10916" y="510"/>
                  <a:pt x="10753" y="571"/>
                </a:cubicBezTo>
                <a:cubicBezTo>
                  <a:pt x="10672" y="550"/>
                  <a:pt x="10590" y="530"/>
                  <a:pt x="10489" y="510"/>
                </a:cubicBezTo>
                <a:cubicBezTo>
                  <a:pt x="10285" y="449"/>
                  <a:pt x="10122" y="408"/>
                  <a:pt x="9979" y="367"/>
                </a:cubicBezTo>
                <a:cubicBezTo>
                  <a:pt x="9816" y="326"/>
                  <a:pt x="9674" y="286"/>
                  <a:pt x="9470" y="265"/>
                </a:cubicBezTo>
                <a:cubicBezTo>
                  <a:pt x="9450" y="225"/>
                  <a:pt x="9267" y="163"/>
                  <a:pt x="9348" y="102"/>
                </a:cubicBezTo>
                <a:lnTo>
                  <a:pt x="9348" y="102"/>
                </a:lnTo>
                <a:cubicBezTo>
                  <a:pt x="9287" y="123"/>
                  <a:pt x="9226" y="163"/>
                  <a:pt x="9104" y="163"/>
                </a:cubicBezTo>
                <a:cubicBezTo>
                  <a:pt x="8880" y="21"/>
                  <a:pt x="9389" y="163"/>
                  <a:pt x="9226" y="1"/>
                </a:cubicBezTo>
                <a:close/>
              </a:path>
            </a:pathLst>
          </a:custGeom>
          <a:solidFill>
            <a:schemeClr val="tx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he-IL" sz="3200" b="1" dirty="0">
                <a:solidFill>
                  <a:srgbClr val="F8DDD4"/>
                </a:solidFill>
              </a:rPr>
              <a:t>1 מתוך 3 </a:t>
            </a:r>
            <a:br>
              <a:rPr lang="en-US" b="1" dirty="0">
                <a:solidFill>
                  <a:schemeClr val="bg1"/>
                </a:solidFill>
              </a:rPr>
            </a:br>
            <a:r>
              <a:rPr lang="he-IL" sz="2400" b="1" dirty="0">
                <a:solidFill>
                  <a:schemeClr val="bg1"/>
                </a:solidFill>
              </a:rPr>
              <a:t>נשים ספגה אלימות </a:t>
            </a:r>
            <a:br>
              <a:rPr lang="en-US" sz="2400" b="1" dirty="0">
                <a:solidFill>
                  <a:schemeClr val="bg1"/>
                </a:solidFill>
              </a:rPr>
            </a:br>
            <a:r>
              <a:rPr lang="he-IL" sz="2400" b="1" dirty="0">
                <a:solidFill>
                  <a:schemeClr val="bg1"/>
                </a:solidFill>
              </a:rPr>
              <a:t>פיזית ו/או מינית </a:t>
            </a:r>
            <a:br>
              <a:rPr lang="en-US" sz="2400" b="1" dirty="0">
                <a:solidFill>
                  <a:schemeClr val="bg1"/>
                </a:solidFill>
              </a:rPr>
            </a:br>
            <a:r>
              <a:rPr lang="he-IL" sz="2400" b="1" dirty="0">
                <a:solidFill>
                  <a:schemeClr val="bg1"/>
                </a:solidFill>
              </a:rPr>
              <a:t>של בן זוג</a:t>
            </a:r>
            <a:endParaRPr b="1" dirty="0">
              <a:solidFill>
                <a:schemeClr val="bg1"/>
              </a:solidFill>
            </a:endParaRPr>
          </a:p>
        </p:txBody>
      </p:sp>
      <p:sp>
        <p:nvSpPr>
          <p:cNvPr id="9" name="Google Shape;4209;p60">
            <a:extLst>
              <a:ext uri="{FF2B5EF4-FFF2-40B4-BE49-F238E27FC236}">
                <a16:creationId xmlns:a16="http://schemas.microsoft.com/office/drawing/2014/main" id="{F939035E-9C3F-0915-EFB5-734AC3664B94}"/>
              </a:ext>
            </a:extLst>
          </p:cNvPr>
          <p:cNvSpPr/>
          <p:nvPr/>
        </p:nvSpPr>
        <p:spPr>
          <a:xfrm>
            <a:off x="4636200" y="1502047"/>
            <a:ext cx="2919600" cy="2605655"/>
          </a:xfrm>
          <a:custGeom>
            <a:avLst/>
            <a:gdLst/>
            <a:ahLst/>
            <a:cxnLst/>
            <a:rect l="l" t="t" r="r" b="b"/>
            <a:pathLst>
              <a:path w="17902" h="18208" extrusionOk="0">
                <a:moveTo>
                  <a:pt x="15883" y="2932"/>
                </a:moveTo>
                <a:cubicBezTo>
                  <a:pt x="15884" y="2933"/>
                  <a:pt x="15885" y="2933"/>
                  <a:pt x="15885" y="2933"/>
                </a:cubicBezTo>
                <a:cubicBezTo>
                  <a:pt x="15885" y="2933"/>
                  <a:pt x="15884" y="2933"/>
                  <a:pt x="15883" y="2932"/>
                </a:cubicBezTo>
                <a:close/>
                <a:moveTo>
                  <a:pt x="15967" y="3015"/>
                </a:moveTo>
                <a:lnTo>
                  <a:pt x="15967" y="3015"/>
                </a:lnTo>
                <a:cubicBezTo>
                  <a:pt x="15968" y="3019"/>
                  <a:pt x="15969" y="3023"/>
                  <a:pt x="15970" y="3026"/>
                </a:cubicBezTo>
                <a:lnTo>
                  <a:pt x="15970" y="3026"/>
                </a:lnTo>
                <a:cubicBezTo>
                  <a:pt x="15970" y="3023"/>
                  <a:pt x="15968" y="3019"/>
                  <a:pt x="15967" y="3015"/>
                </a:cubicBezTo>
                <a:close/>
                <a:moveTo>
                  <a:pt x="17306" y="5252"/>
                </a:moveTo>
                <a:cubicBezTo>
                  <a:pt x="17315" y="5274"/>
                  <a:pt x="17323" y="5296"/>
                  <a:pt x="17331" y="5316"/>
                </a:cubicBezTo>
                <a:lnTo>
                  <a:pt x="17311" y="5255"/>
                </a:lnTo>
                <a:cubicBezTo>
                  <a:pt x="17309" y="5254"/>
                  <a:pt x="17308" y="5253"/>
                  <a:pt x="17306" y="5252"/>
                </a:cubicBezTo>
                <a:close/>
                <a:moveTo>
                  <a:pt x="17801" y="7236"/>
                </a:moveTo>
                <a:cubicBezTo>
                  <a:pt x="17800" y="7246"/>
                  <a:pt x="17800" y="7258"/>
                  <a:pt x="17800" y="7271"/>
                </a:cubicBezTo>
                <a:cubicBezTo>
                  <a:pt x="17801" y="7259"/>
                  <a:pt x="17801" y="7247"/>
                  <a:pt x="17801" y="7236"/>
                </a:cubicBezTo>
                <a:close/>
                <a:moveTo>
                  <a:pt x="17678" y="7882"/>
                </a:moveTo>
                <a:lnTo>
                  <a:pt x="17678" y="7882"/>
                </a:lnTo>
                <a:cubicBezTo>
                  <a:pt x="17718" y="7943"/>
                  <a:pt x="17698" y="8025"/>
                  <a:pt x="17657" y="8106"/>
                </a:cubicBezTo>
                <a:cubicBezTo>
                  <a:pt x="17657" y="8045"/>
                  <a:pt x="17657" y="7963"/>
                  <a:pt x="17678" y="7882"/>
                </a:cubicBezTo>
                <a:close/>
                <a:moveTo>
                  <a:pt x="17454" y="8330"/>
                </a:moveTo>
                <a:cubicBezTo>
                  <a:pt x="17454" y="8348"/>
                  <a:pt x="17454" y="8366"/>
                  <a:pt x="17467" y="8384"/>
                </a:cubicBezTo>
                <a:lnTo>
                  <a:pt x="17467" y="8384"/>
                </a:lnTo>
                <a:lnTo>
                  <a:pt x="17454" y="8411"/>
                </a:lnTo>
                <a:cubicBezTo>
                  <a:pt x="17454" y="8391"/>
                  <a:pt x="17454" y="8350"/>
                  <a:pt x="17454" y="8330"/>
                </a:cubicBezTo>
                <a:close/>
                <a:moveTo>
                  <a:pt x="1417" y="12863"/>
                </a:moveTo>
                <a:lnTo>
                  <a:pt x="1426" y="12892"/>
                </a:lnTo>
                <a:cubicBezTo>
                  <a:pt x="1426" y="12885"/>
                  <a:pt x="1423" y="12875"/>
                  <a:pt x="1417" y="12863"/>
                </a:cubicBezTo>
                <a:close/>
                <a:moveTo>
                  <a:pt x="16689" y="13194"/>
                </a:moveTo>
                <a:cubicBezTo>
                  <a:pt x="16671" y="13216"/>
                  <a:pt x="16655" y="13237"/>
                  <a:pt x="16641" y="13258"/>
                </a:cubicBezTo>
                <a:lnTo>
                  <a:pt x="16641" y="13258"/>
                </a:lnTo>
                <a:cubicBezTo>
                  <a:pt x="16661" y="13250"/>
                  <a:pt x="16677" y="13225"/>
                  <a:pt x="16689" y="13194"/>
                </a:cubicBezTo>
                <a:close/>
                <a:moveTo>
                  <a:pt x="17148" y="12912"/>
                </a:moveTo>
                <a:lnTo>
                  <a:pt x="17148" y="12912"/>
                </a:lnTo>
                <a:cubicBezTo>
                  <a:pt x="17091" y="12941"/>
                  <a:pt x="16874" y="13110"/>
                  <a:pt x="16770" y="13110"/>
                </a:cubicBezTo>
                <a:cubicBezTo>
                  <a:pt x="16743" y="13110"/>
                  <a:pt x="16724" y="13098"/>
                  <a:pt x="16717" y="13070"/>
                </a:cubicBezTo>
                <a:lnTo>
                  <a:pt x="16717" y="13070"/>
                </a:lnTo>
                <a:cubicBezTo>
                  <a:pt x="16713" y="13109"/>
                  <a:pt x="16704" y="13156"/>
                  <a:pt x="16689" y="13194"/>
                </a:cubicBezTo>
                <a:lnTo>
                  <a:pt x="16689" y="13194"/>
                </a:lnTo>
                <a:cubicBezTo>
                  <a:pt x="16705" y="13175"/>
                  <a:pt x="16722" y="13156"/>
                  <a:pt x="16741" y="13136"/>
                </a:cubicBezTo>
                <a:lnTo>
                  <a:pt x="16741" y="13136"/>
                </a:lnTo>
                <a:lnTo>
                  <a:pt x="16680" y="13360"/>
                </a:lnTo>
                <a:cubicBezTo>
                  <a:pt x="16883" y="13299"/>
                  <a:pt x="16924" y="13116"/>
                  <a:pt x="17148" y="12912"/>
                </a:cubicBezTo>
                <a:close/>
                <a:moveTo>
                  <a:pt x="2953" y="15071"/>
                </a:moveTo>
                <a:lnTo>
                  <a:pt x="2974" y="15091"/>
                </a:lnTo>
                <a:cubicBezTo>
                  <a:pt x="2969" y="15086"/>
                  <a:pt x="2964" y="15080"/>
                  <a:pt x="2960" y="15075"/>
                </a:cubicBezTo>
                <a:lnTo>
                  <a:pt x="2960" y="15075"/>
                </a:lnTo>
                <a:cubicBezTo>
                  <a:pt x="2958" y="15074"/>
                  <a:pt x="2955" y="15072"/>
                  <a:pt x="2953" y="15071"/>
                </a:cubicBezTo>
                <a:close/>
                <a:moveTo>
                  <a:pt x="9226" y="1"/>
                </a:moveTo>
                <a:lnTo>
                  <a:pt x="9226" y="1"/>
                </a:lnTo>
                <a:cubicBezTo>
                  <a:pt x="9185" y="82"/>
                  <a:pt x="8900" y="102"/>
                  <a:pt x="8717" y="143"/>
                </a:cubicBezTo>
                <a:cubicBezTo>
                  <a:pt x="8733" y="200"/>
                  <a:pt x="8797" y="218"/>
                  <a:pt x="8880" y="218"/>
                </a:cubicBezTo>
                <a:cubicBezTo>
                  <a:pt x="9006" y="218"/>
                  <a:pt x="9176" y="176"/>
                  <a:pt x="9287" y="163"/>
                </a:cubicBezTo>
                <a:lnTo>
                  <a:pt x="9287" y="163"/>
                </a:lnTo>
                <a:cubicBezTo>
                  <a:pt x="9287" y="204"/>
                  <a:pt x="9246" y="265"/>
                  <a:pt x="9185" y="326"/>
                </a:cubicBezTo>
                <a:cubicBezTo>
                  <a:pt x="8935" y="303"/>
                  <a:pt x="8691" y="293"/>
                  <a:pt x="8450" y="293"/>
                </a:cubicBezTo>
                <a:cubicBezTo>
                  <a:pt x="8280" y="293"/>
                  <a:pt x="8112" y="298"/>
                  <a:pt x="7943" y="306"/>
                </a:cubicBezTo>
                <a:cubicBezTo>
                  <a:pt x="7886" y="294"/>
                  <a:pt x="7812" y="289"/>
                  <a:pt x="7726" y="289"/>
                </a:cubicBezTo>
                <a:cubicBezTo>
                  <a:pt x="7384" y="289"/>
                  <a:pt x="6859" y="367"/>
                  <a:pt x="6517" y="367"/>
                </a:cubicBezTo>
                <a:cubicBezTo>
                  <a:pt x="6477" y="408"/>
                  <a:pt x="6395" y="449"/>
                  <a:pt x="6375" y="489"/>
                </a:cubicBezTo>
                <a:cubicBezTo>
                  <a:pt x="5845" y="591"/>
                  <a:pt x="5336" y="734"/>
                  <a:pt x="4847" y="937"/>
                </a:cubicBezTo>
                <a:cubicBezTo>
                  <a:pt x="4847" y="917"/>
                  <a:pt x="4827" y="897"/>
                  <a:pt x="4827" y="876"/>
                </a:cubicBezTo>
                <a:cubicBezTo>
                  <a:pt x="4766" y="917"/>
                  <a:pt x="4705" y="958"/>
                  <a:pt x="4664" y="998"/>
                </a:cubicBezTo>
                <a:lnTo>
                  <a:pt x="4623" y="1019"/>
                </a:lnTo>
                <a:cubicBezTo>
                  <a:pt x="4623" y="978"/>
                  <a:pt x="4664" y="937"/>
                  <a:pt x="4603" y="937"/>
                </a:cubicBezTo>
                <a:cubicBezTo>
                  <a:pt x="4623" y="958"/>
                  <a:pt x="4583" y="998"/>
                  <a:pt x="4562" y="1039"/>
                </a:cubicBezTo>
                <a:cubicBezTo>
                  <a:pt x="4460" y="1100"/>
                  <a:pt x="4358" y="1141"/>
                  <a:pt x="4277" y="1182"/>
                </a:cubicBezTo>
                <a:cubicBezTo>
                  <a:pt x="4257" y="1182"/>
                  <a:pt x="4257" y="1202"/>
                  <a:pt x="4236" y="1202"/>
                </a:cubicBezTo>
                <a:cubicBezTo>
                  <a:pt x="4155" y="1243"/>
                  <a:pt x="4053" y="1284"/>
                  <a:pt x="3972" y="1324"/>
                </a:cubicBezTo>
                <a:cubicBezTo>
                  <a:pt x="3972" y="1334"/>
                  <a:pt x="3966" y="1334"/>
                  <a:pt x="3961" y="1334"/>
                </a:cubicBezTo>
                <a:cubicBezTo>
                  <a:pt x="3956" y="1334"/>
                  <a:pt x="3951" y="1334"/>
                  <a:pt x="3951" y="1345"/>
                </a:cubicBezTo>
                <a:cubicBezTo>
                  <a:pt x="3931" y="1365"/>
                  <a:pt x="3910" y="1365"/>
                  <a:pt x="3910" y="1385"/>
                </a:cubicBezTo>
                <a:cubicBezTo>
                  <a:pt x="2016" y="2444"/>
                  <a:pt x="652" y="4338"/>
                  <a:pt x="509" y="7190"/>
                </a:cubicBezTo>
                <a:cubicBezTo>
                  <a:pt x="489" y="7352"/>
                  <a:pt x="509" y="7495"/>
                  <a:pt x="509" y="7658"/>
                </a:cubicBezTo>
                <a:cubicBezTo>
                  <a:pt x="408" y="7760"/>
                  <a:pt x="326" y="7862"/>
                  <a:pt x="224" y="7862"/>
                </a:cubicBezTo>
                <a:cubicBezTo>
                  <a:pt x="428" y="8086"/>
                  <a:pt x="0" y="8513"/>
                  <a:pt x="326" y="8880"/>
                </a:cubicBezTo>
                <a:cubicBezTo>
                  <a:pt x="321" y="8905"/>
                  <a:pt x="313" y="8914"/>
                  <a:pt x="304" y="8914"/>
                </a:cubicBezTo>
                <a:cubicBezTo>
                  <a:pt x="283" y="8914"/>
                  <a:pt x="252" y="8866"/>
                  <a:pt x="226" y="8866"/>
                </a:cubicBezTo>
                <a:cubicBezTo>
                  <a:pt x="218" y="8866"/>
                  <a:pt x="211" y="8870"/>
                  <a:pt x="204" y="8880"/>
                </a:cubicBezTo>
                <a:cubicBezTo>
                  <a:pt x="306" y="8961"/>
                  <a:pt x="346" y="9084"/>
                  <a:pt x="346" y="9308"/>
                </a:cubicBezTo>
                <a:lnTo>
                  <a:pt x="326" y="9287"/>
                </a:lnTo>
                <a:lnTo>
                  <a:pt x="326" y="9287"/>
                </a:lnTo>
                <a:cubicBezTo>
                  <a:pt x="469" y="9898"/>
                  <a:pt x="469" y="10183"/>
                  <a:pt x="632" y="10896"/>
                </a:cubicBezTo>
                <a:lnTo>
                  <a:pt x="713" y="10815"/>
                </a:lnTo>
                <a:cubicBezTo>
                  <a:pt x="754" y="10957"/>
                  <a:pt x="733" y="10998"/>
                  <a:pt x="733" y="11079"/>
                </a:cubicBezTo>
                <a:cubicBezTo>
                  <a:pt x="752" y="11089"/>
                  <a:pt x="766" y="11093"/>
                  <a:pt x="776" y="11093"/>
                </a:cubicBezTo>
                <a:cubicBezTo>
                  <a:pt x="870" y="11093"/>
                  <a:pt x="653" y="10745"/>
                  <a:pt x="774" y="10745"/>
                </a:cubicBezTo>
                <a:cubicBezTo>
                  <a:pt x="785" y="10745"/>
                  <a:pt x="798" y="10747"/>
                  <a:pt x="815" y="10754"/>
                </a:cubicBezTo>
                <a:cubicBezTo>
                  <a:pt x="672" y="11018"/>
                  <a:pt x="1181" y="11751"/>
                  <a:pt x="1039" y="11975"/>
                </a:cubicBezTo>
                <a:cubicBezTo>
                  <a:pt x="1060" y="12029"/>
                  <a:pt x="1076" y="12046"/>
                  <a:pt x="1089" y="12046"/>
                </a:cubicBezTo>
                <a:cubicBezTo>
                  <a:pt x="1112" y="12046"/>
                  <a:pt x="1127" y="11995"/>
                  <a:pt x="1149" y="11995"/>
                </a:cubicBezTo>
                <a:cubicBezTo>
                  <a:pt x="1162" y="11995"/>
                  <a:pt x="1179" y="12014"/>
                  <a:pt x="1202" y="12077"/>
                </a:cubicBezTo>
                <a:lnTo>
                  <a:pt x="1181" y="12159"/>
                </a:lnTo>
                <a:lnTo>
                  <a:pt x="1263" y="12179"/>
                </a:lnTo>
                <a:cubicBezTo>
                  <a:pt x="1324" y="12322"/>
                  <a:pt x="1283" y="12424"/>
                  <a:pt x="1243" y="12464"/>
                </a:cubicBezTo>
                <a:cubicBezTo>
                  <a:pt x="1222" y="12424"/>
                  <a:pt x="1181" y="12362"/>
                  <a:pt x="1161" y="12322"/>
                </a:cubicBezTo>
                <a:lnTo>
                  <a:pt x="1161" y="12322"/>
                </a:lnTo>
                <a:cubicBezTo>
                  <a:pt x="1179" y="12520"/>
                  <a:pt x="1374" y="12767"/>
                  <a:pt x="1417" y="12863"/>
                </a:cubicBezTo>
                <a:lnTo>
                  <a:pt x="1417" y="12863"/>
                </a:lnTo>
                <a:lnTo>
                  <a:pt x="1365" y="12688"/>
                </a:lnTo>
                <a:lnTo>
                  <a:pt x="1365" y="12688"/>
                </a:lnTo>
                <a:cubicBezTo>
                  <a:pt x="1691" y="13218"/>
                  <a:pt x="1996" y="13951"/>
                  <a:pt x="2444" y="14399"/>
                </a:cubicBezTo>
                <a:lnTo>
                  <a:pt x="2464" y="14338"/>
                </a:lnTo>
                <a:cubicBezTo>
                  <a:pt x="2806" y="14679"/>
                  <a:pt x="2632" y="14684"/>
                  <a:pt x="2960" y="15075"/>
                </a:cubicBezTo>
                <a:lnTo>
                  <a:pt x="2960" y="15075"/>
                </a:lnTo>
                <a:cubicBezTo>
                  <a:pt x="3059" y="15136"/>
                  <a:pt x="3159" y="15236"/>
                  <a:pt x="3259" y="15336"/>
                </a:cubicBezTo>
                <a:cubicBezTo>
                  <a:pt x="3246" y="15330"/>
                  <a:pt x="3237" y="15328"/>
                  <a:pt x="3229" y="15328"/>
                </a:cubicBezTo>
                <a:cubicBezTo>
                  <a:pt x="3159" y="15328"/>
                  <a:pt x="3272" y="15532"/>
                  <a:pt x="3213" y="15532"/>
                </a:cubicBezTo>
                <a:cubicBezTo>
                  <a:pt x="3205" y="15532"/>
                  <a:pt x="3193" y="15528"/>
                  <a:pt x="3177" y="15519"/>
                </a:cubicBezTo>
                <a:lnTo>
                  <a:pt x="3177" y="15519"/>
                </a:lnTo>
                <a:cubicBezTo>
                  <a:pt x="3585" y="15845"/>
                  <a:pt x="3401" y="15662"/>
                  <a:pt x="3768" y="15784"/>
                </a:cubicBezTo>
                <a:lnTo>
                  <a:pt x="3768" y="15886"/>
                </a:lnTo>
                <a:cubicBezTo>
                  <a:pt x="3890" y="15926"/>
                  <a:pt x="3931" y="15906"/>
                  <a:pt x="4134" y="16069"/>
                </a:cubicBezTo>
                <a:cubicBezTo>
                  <a:pt x="4105" y="16054"/>
                  <a:pt x="4084" y="16048"/>
                  <a:pt x="4071" y="16048"/>
                </a:cubicBezTo>
                <a:cubicBezTo>
                  <a:pt x="4005" y="16048"/>
                  <a:pt x="4095" y="16192"/>
                  <a:pt x="4010" y="16192"/>
                </a:cubicBezTo>
                <a:cubicBezTo>
                  <a:pt x="3992" y="16192"/>
                  <a:pt x="3967" y="16186"/>
                  <a:pt x="3931" y="16171"/>
                </a:cubicBezTo>
                <a:lnTo>
                  <a:pt x="3931" y="16171"/>
                </a:lnTo>
                <a:cubicBezTo>
                  <a:pt x="4257" y="16660"/>
                  <a:pt x="4684" y="16558"/>
                  <a:pt x="4766" y="16884"/>
                </a:cubicBezTo>
                <a:cubicBezTo>
                  <a:pt x="5081" y="16844"/>
                  <a:pt x="4462" y="16557"/>
                  <a:pt x="4551" y="16557"/>
                </a:cubicBezTo>
                <a:cubicBezTo>
                  <a:pt x="4554" y="16557"/>
                  <a:pt x="4558" y="16557"/>
                  <a:pt x="4562" y="16558"/>
                </a:cubicBezTo>
                <a:cubicBezTo>
                  <a:pt x="4550" y="16521"/>
                  <a:pt x="4569" y="16507"/>
                  <a:pt x="4605" y="16507"/>
                </a:cubicBezTo>
                <a:cubicBezTo>
                  <a:pt x="4689" y="16507"/>
                  <a:pt x="4869" y="16588"/>
                  <a:pt x="4969" y="16660"/>
                </a:cubicBezTo>
                <a:cubicBezTo>
                  <a:pt x="5112" y="16761"/>
                  <a:pt x="5071" y="17067"/>
                  <a:pt x="5479" y="17271"/>
                </a:cubicBezTo>
                <a:cubicBezTo>
                  <a:pt x="5438" y="17250"/>
                  <a:pt x="5438" y="17250"/>
                  <a:pt x="5397" y="17230"/>
                </a:cubicBezTo>
                <a:lnTo>
                  <a:pt x="5397" y="17230"/>
                </a:lnTo>
                <a:cubicBezTo>
                  <a:pt x="5519" y="17372"/>
                  <a:pt x="5723" y="17311"/>
                  <a:pt x="5886" y="17474"/>
                </a:cubicBezTo>
                <a:cubicBezTo>
                  <a:pt x="5914" y="17458"/>
                  <a:pt x="5941" y="17452"/>
                  <a:pt x="5966" y="17452"/>
                </a:cubicBezTo>
                <a:cubicBezTo>
                  <a:pt x="6030" y="17452"/>
                  <a:pt x="6084" y="17490"/>
                  <a:pt x="6132" y="17490"/>
                </a:cubicBezTo>
                <a:cubicBezTo>
                  <a:pt x="6161" y="17490"/>
                  <a:pt x="6187" y="17476"/>
                  <a:pt x="6212" y="17433"/>
                </a:cubicBezTo>
                <a:lnTo>
                  <a:pt x="5825" y="17311"/>
                </a:lnTo>
                <a:lnTo>
                  <a:pt x="5825" y="17311"/>
                </a:lnTo>
                <a:cubicBezTo>
                  <a:pt x="6049" y="17352"/>
                  <a:pt x="6314" y="17271"/>
                  <a:pt x="6639" y="17454"/>
                </a:cubicBezTo>
                <a:cubicBezTo>
                  <a:pt x="6599" y="17474"/>
                  <a:pt x="6477" y="17495"/>
                  <a:pt x="6395" y="17495"/>
                </a:cubicBezTo>
                <a:cubicBezTo>
                  <a:pt x="6497" y="17576"/>
                  <a:pt x="6619" y="17515"/>
                  <a:pt x="6721" y="17617"/>
                </a:cubicBezTo>
                <a:cubicBezTo>
                  <a:pt x="6702" y="17649"/>
                  <a:pt x="6667" y="17661"/>
                  <a:pt x="6621" y="17661"/>
                </a:cubicBezTo>
                <a:cubicBezTo>
                  <a:pt x="6462" y="17661"/>
                  <a:pt x="6168" y="17515"/>
                  <a:pt x="5947" y="17515"/>
                </a:cubicBezTo>
                <a:cubicBezTo>
                  <a:pt x="6028" y="17637"/>
                  <a:pt x="6436" y="17576"/>
                  <a:pt x="6252" y="17698"/>
                </a:cubicBezTo>
                <a:cubicBezTo>
                  <a:pt x="6301" y="17666"/>
                  <a:pt x="6347" y="17654"/>
                  <a:pt x="6392" y="17654"/>
                </a:cubicBezTo>
                <a:cubicBezTo>
                  <a:pt x="6540" y="17654"/>
                  <a:pt x="6681" y="17786"/>
                  <a:pt x="6876" y="17786"/>
                </a:cubicBezTo>
                <a:cubicBezTo>
                  <a:pt x="6922" y="17786"/>
                  <a:pt x="6972" y="17778"/>
                  <a:pt x="7026" y="17759"/>
                </a:cubicBezTo>
                <a:lnTo>
                  <a:pt x="7026" y="17759"/>
                </a:lnTo>
                <a:lnTo>
                  <a:pt x="6986" y="17861"/>
                </a:lnTo>
                <a:cubicBezTo>
                  <a:pt x="7013" y="17861"/>
                  <a:pt x="7067" y="17852"/>
                  <a:pt x="7130" y="17852"/>
                </a:cubicBezTo>
                <a:cubicBezTo>
                  <a:pt x="7162" y="17852"/>
                  <a:pt x="7196" y="17854"/>
                  <a:pt x="7230" y="17861"/>
                </a:cubicBezTo>
                <a:lnTo>
                  <a:pt x="7026" y="17943"/>
                </a:lnTo>
                <a:cubicBezTo>
                  <a:pt x="7047" y="17939"/>
                  <a:pt x="7067" y="17938"/>
                  <a:pt x="7087" y="17938"/>
                </a:cubicBezTo>
                <a:cubicBezTo>
                  <a:pt x="7303" y="17938"/>
                  <a:pt x="7481" y="18110"/>
                  <a:pt x="7683" y="18110"/>
                </a:cubicBezTo>
                <a:cubicBezTo>
                  <a:pt x="7702" y="18110"/>
                  <a:pt x="7720" y="18109"/>
                  <a:pt x="7739" y="18105"/>
                </a:cubicBezTo>
                <a:cubicBezTo>
                  <a:pt x="7250" y="18044"/>
                  <a:pt x="7637" y="17983"/>
                  <a:pt x="7454" y="17881"/>
                </a:cubicBezTo>
                <a:cubicBezTo>
                  <a:pt x="7499" y="17877"/>
                  <a:pt x="7540" y="17875"/>
                  <a:pt x="7576" y="17875"/>
                </a:cubicBezTo>
                <a:cubicBezTo>
                  <a:pt x="8009" y="17875"/>
                  <a:pt x="7828" y="18187"/>
                  <a:pt x="8411" y="18187"/>
                </a:cubicBezTo>
                <a:cubicBezTo>
                  <a:pt x="8289" y="18187"/>
                  <a:pt x="8146" y="18105"/>
                  <a:pt x="8269" y="18085"/>
                </a:cubicBezTo>
                <a:lnTo>
                  <a:pt x="8269" y="18085"/>
                </a:lnTo>
                <a:cubicBezTo>
                  <a:pt x="8391" y="18105"/>
                  <a:pt x="8574" y="18167"/>
                  <a:pt x="8656" y="18207"/>
                </a:cubicBezTo>
                <a:cubicBezTo>
                  <a:pt x="9104" y="18187"/>
                  <a:pt x="8574" y="18126"/>
                  <a:pt x="8778" y="18044"/>
                </a:cubicBezTo>
                <a:lnTo>
                  <a:pt x="8778" y="18044"/>
                </a:lnTo>
                <a:cubicBezTo>
                  <a:pt x="8815" y="18076"/>
                  <a:pt x="8848" y="18089"/>
                  <a:pt x="8880" y="18089"/>
                </a:cubicBezTo>
                <a:cubicBezTo>
                  <a:pt x="8970" y="18089"/>
                  <a:pt x="9050" y="17988"/>
                  <a:pt x="9185" y="17943"/>
                </a:cubicBezTo>
                <a:lnTo>
                  <a:pt x="9205" y="18044"/>
                </a:lnTo>
                <a:cubicBezTo>
                  <a:pt x="9245" y="18048"/>
                  <a:pt x="9279" y="18049"/>
                  <a:pt x="9308" y="18049"/>
                </a:cubicBezTo>
                <a:cubicBezTo>
                  <a:pt x="9630" y="18049"/>
                  <a:pt x="9408" y="17877"/>
                  <a:pt x="9686" y="17877"/>
                </a:cubicBezTo>
                <a:cubicBezTo>
                  <a:pt x="9711" y="17877"/>
                  <a:pt x="9741" y="17878"/>
                  <a:pt x="9776" y="17881"/>
                </a:cubicBezTo>
                <a:lnTo>
                  <a:pt x="9592" y="18044"/>
                </a:lnTo>
                <a:lnTo>
                  <a:pt x="9837" y="17983"/>
                </a:lnTo>
                <a:lnTo>
                  <a:pt x="9837" y="17983"/>
                </a:lnTo>
                <a:lnTo>
                  <a:pt x="9796" y="18105"/>
                </a:lnTo>
                <a:cubicBezTo>
                  <a:pt x="10061" y="17983"/>
                  <a:pt x="10142" y="17983"/>
                  <a:pt x="10407" y="17983"/>
                </a:cubicBezTo>
                <a:cubicBezTo>
                  <a:pt x="10326" y="17922"/>
                  <a:pt x="10407" y="17800"/>
                  <a:pt x="10631" y="17739"/>
                </a:cubicBezTo>
                <a:cubicBezTo>
                  <a:pt x="10743" y="17767"/>
                  <a:pt x="10662" y="17815"/>
                  <a:pt x="10708" y="17815"/>
                </a:cubicBezTo>
                <a:cubicBezTo>
                  <a:pt x="10728" y="17815"/>
                  <a:pt x="10774" y="17805"/>
                  <a:pt x="10875" y="17780"/>
                </a:cubicBezTo>
                <a:lnTo>
                  <a:pt x="10875" y="17780"/>
                </a:lnTo>
                <a:cubicBezTo>
                  <a:pt x="10830" y="17840"/>
                  <a:pt x="10785" y="17911"/>
                  <a:pt x="10698" y="17911"/>
                </a:cubicBezTo>
                <a:cubicBezTo>
                  <a:pt x="10668" y="17911"/>
                  <a:pt x="10633" y="17903"/>
                  <a:pt x="10590" y="17881"/>
                </a:cubicBezTo>
                <a:cubicBezTo>
                  <a:pt x="10590" y="17922"/>
                  <a:pt x="10529" y="17963"/>
                  <a:pt x="10529" y="18004"/>
                </a:cubicBezTo>
                <a:cubicBezTo>
                  <a:pt x="10555" y="18009"/>
                  <a:pt x="10582" y="18012"/>
                  <a:pt x="10609" y="18012"/>
                </a:cubicBezTo>
                <a:cubicBezTo>
                  <a:pt x="10774" y="18012"/>
                  <a:pt x="10954" y="17919"/>
                  <a:pt x="11059" y="17902"/>
                </a:cubicBezTo>
                <a:lnTo>
                  <a:pt x="10937" y="17902"/>
                </a:lnTo>
                <a:cubicBezTo>
                  <a:pt x="11079" y="17820"/>
                  <a:pt x="11222" y="17739"/>
                  <a:pt x="11344" y="17637"/>
                </a:cubicBezTo>
                <a:cubicBezTo>
                  <a:pt x="11425" y="17657"/>
                  <a:pt x="11385" y="17698"/>
                  <a:pt x="11344" y="17759"/>
                </a:cubicBezTo>
                <a:cubicBezTo>
                  <a:pt x="11425" y="17719"/>
                  <a:pt x="11466" y="17637"/>
                  <a:pt x="11609" y="17596"/>
                </a:cubicBezTo>
                <a:lnTo>
                  <a:pt x="11609" y="17596"/>
                </a:lnTo>
                <a:cubicBezTo>
                  <a:pt x="11588" y="17678"/>
                  <a:pt x="11629" y="17759"/>
                  <a:pt x="11446" y="17861"/>
                </a:cubicBezTo>
                <a:lnTo>
                  <a:pt x="11853" y="17637"/>
                </a:lnTo>
                <a:cubicBezTo>
                  <a:pt x="11894" y="17657"/>
                  <a:pt x="12097" y="17637"/>
                  <a:pt x="12057" y="17698"/>
                </a:cubicBezTo>
                <a:cubicBezTo>
                  <a:pt x="12321" y="17637"/>
                  <a:pt x="12566" y="17311"/>
                  <a:pt x="12892" y="17209"/>
                </a:cubicBezTo>
                <a:cubicBezTo>
                  <a:pt x="12892" y="17189"/>
                  <a:pt x="12912" y="17148"/>
                  <a:pt x="12973" y="17108"/>
                </a:cubicBezTo>
                <a:cubicBezTo>
                  <a:pt x="13258" y="16965"/>
                  <a:pt x="13564" y="16924"/>
                  <a:pt x="13788" y="16598"/>
                </a:cubicBezTo>
                <a:lnTo>
                  <a:pt x="14053" y="16598"/>
                </a:lnTo>
                <a:cubicBezTo>
                  <a:pt x="14277" y="16395"/>
                  <a:pt x="13706" y="16619"/>
                  <a:pt x="14073" y="16293"/>
                </a:cubicBezTo>
                <a:cubicBezTo>
                  <a:pt x="14147" y="16206"/>
                  <a:pt x="14189" y="16178"/>
                  <a:pt x="14218" y="16178"/>
                </a:cubicBezTo>
                <a:cubicBezTo>
                  <a:pt x="14268" y="16178"/>
                  <a:pt x="14275" y="16261"/>
                  <a:pt x="14326" y="16261"/>
                </a:cubicBezTo>
                <a:cubicBezTo>
                  <a:pt x="14335" y="16261"/>
                  <a:pt x="14346" y="16258"/>
                  <a:pt x="14358" y="16252"/>
                </a:cubicBezTo>
                <a:cubicBezTo>
                  <a:pt x="14439" y="16089"/>
                  <a:pt x="14562" y="15784"/>
                  <a:pt x="14867" y="15662"/>
                </a:cubicBezTo>
                <a:lnTo>
                  <a:pt x="14867" y="15662"/>
                </a:lnTo>
                <a:cubicBezTo>
                  <a:pt x="14806" y="15743"/>
                  <a:pt x="14745" y="15784"/>
                  <a:pt x="14684" y="15865"/>
                </a:cubicBezTo>
                <a:lnTo>
                  <a:pt x="14908" y="15763"/>
                </a:lnTo>
                <a:lnTo>
                  <a:pt x="14908" y="15763"/>
                </a:lnTo>
                <a:cubicBezTo>
                  <a:pt x="14808" y="16013"/>
                  <a:pt x="14668" y="16127"/>
                  <a:pt x="14752" y="16127"/>
                </a:cubicBezTo>
                <a:cubicBezTo>
                  <a:pt x="14772" y="16127"/>
                  <a:pt x="14802" y="16121"/>
                  <a:pt x="14847" y="16110"/>
                </a:cubicBezTo>
                <a:cubicBezTo>
                  <a:pt x="14765" y="15987"/>
                  <a:pt x="14928" y="15825"/>
                  <a:pt x="15091" y="15641"/>
                </a:cubicBezTo>
                <a:cubicBezTo>
                  <a:pt x="15254" y="15478"/>
                  <a:pt x="15397" y="15295"/>
                  <a:pt x="15295" y="15193"/>
                </a:cubicBezTo>
                <a:lnTo>
                  <a:pt x="15437" y="15112"/>
                </a:lnTo>
                <a:lnTo>
                  <a:pt x="15437" y="15112"/>
                </a:lnTo>
                <a:cubicBezTo>
                  <a:pt x="15417" y="15132"/>
                  <a:pt x="15417" y="15152"/>
                  <a:pt x="15397" y="15193"/>
                </a:cubicBezTo>
                <a:cubicBezTo>
                  <a:pt x="15702" y="15051"/>
                  <a:pt x="15376" y="14888"/>
                  <a:pt x="15641" y="14603"/>
                </a:cubicBezTo>
                <a:cubicBezTo>
                  <a:pt x="15705" y="14552"/>
                  <a:pt x="15769" y="14509"/>
                  <a:pt x="15797" y="14509"/>
                </a:cubicBezTo>
                <a:cubicBezTo>
                  <a:pt x="15814" y="14509"/>
                  <a:pt x="15819" y="14524"/>
                  <a:pt x="15804" y="14562"/>
                </a:cubicBezTo>
                <a:cubicBezTo>
                  <a:pt x="15865" y="14460"/>
                  <a:pt x="15885" y="14358"/>
                  <a:pt x="15926" y="14277"/>
                </a:cubicBezTo>
                <a:cubicBezTo>
                  <a:pt x="15949" y="14246"/>
                  <a:pt x="15967" y="14232"/>
                  <a:pt x="15977" y="14232"/>
                </a:cubicBezTo>
                <a:cubicBezTo>
                  <a:pt x="15994" y="14232"/>
                  <a:pt x="15992" y="14267"/>
                  <a:pt x="15967" y="14318"/>
                </a:cubicBezTo>
                <a:lnTo>
                  <a:pt x="16191" y="13910"/>
                </a:lnTo>
                <a:lnTo>
                  <a:pt x="16211" y="13931"/>
                </a:lnTo>
                <a:cubicBezTo>
                  <a:pt x="16191" y="13849"/>
                  <a:pt x="16211" y="13686"/>
                  <a:pt x="16232" y="13605"/>
                </a:cubicBezTo>
                <a:cubicBezTo>
                  <a:pt x="16250" y="13587"/>
                  <a:pt x="16260" y="13580"/>
                  <a:pt x="16265" y="13580"/>
                </a:cubicBezTo>
                <a:cubicBezTo>
                  <a:pt x="16283" y="13580"/>
                  <a:pt x="16241" y="13666"/>
                  <a:pt x="16272" y="13666"/>
                </a:cubicBezTo>
                <a:lnTo>
                  <a:pt x="16333" y="13421"/>
                </a:lnTo>
                <a:cubicBezTo>
                  <a:pt x="16348" y="13414"/>
                  <a:pt x="16360" y="13411"/>
                  <a:pt x="16370" y="13411"/>
                </a:cubicBezTo>
                <a:cubicBezTo>
                  <a:pt x="16445" y="13411"/>
                  <a:pt x="16403" y="13601"/>
                  <a:pt x="16313" y="13727"/>
                </a:cubicBezTo>
                <a:cubicBezTo>
                  <a:pt x="16638" y="13673"/>
                  <a:pt x="16434" y="13554"/>
                  <a:pt x="16641" y="13258"/>
                </a:cubicBezTo>
                <a:lnTo>
                  <a:pt x="16641" y="13258"/>
                </a:lnTo>
                <a:cubicBezTo>
                  <a:pt x="16640" y="13258"/>
                  <a:pt x="16640" y="13258"/>
                  <a:pt x="16639" y="13258"/>
                </a:cubicBezTo>
                <a:cubicBezTo>
                  <a:pt x="16559" y="13118"/>
                  <a:pt x="16636" y="13096"/>
                  <a:pt x="16716" y="13018"/>
                </a:cubicBezTo>
                <a:lnTo>
                  <a:pt x="16716" y="13018"/>
                </a:lnTo>
                <a:cubicBezTo>
                  <a:pt x="16713" y="13040"/>
                  <a:pt x="16714" y="13057"/>
                  <a:pt x="16717" y="13070"/>
                </a:cubicBezTo>
                <a:lnTo>
                  <a:pt x="16717" y="13070"/>
                </a:lnTo>
                <a:cubicBezTo>
                  <a:pt x="16719" y="13048"/>
                  <a:pt x="16720" y="13028"/>
                  <a:pt x="16720" y="13014"/>
                </a:cubicBezTo>
                <a:lnTo>
                  <a:pt x="16720" y="13014"/>
                </a:lnTo>
                <a:cubicBezTo>
                  <a:pt x="16719" y="13016"/>
                  <a:pt x="16718" y="13017"/>
                  <a:pt x="16716" y="13018"/>
                </a:cubicBezTo>
                <a:lnTo>
                  <a:pt x="16716" y="13018"/>
                </a:lnTo>
                <a:cubicBezTo>
                  <a:pt x="16717" y="13011"/>
                  <a:pt x="16719" y="13003"/>
                  <a:pt x="16720" y="12994"/>
                </a:cubicBezTo>
                <a:cubicBezTo>
                  <a:pt x="16782" y="12953"/>
                  <a:pt x="16843" y="12851"/>
                  <a:pt x="16843" y="12688"/>
                </a:cubicBezTo>
                <a:cubicBezTo>
                  <a:pt x="16858" y="12697"/>
                  <a:pt x="16871" y="12701"/>
                  <a:pt x="16883" y="12701"/>
                </a:cubicBezTo>
                <a:cubicBezTo>
                  <a:pt x="16952" y="12701"/>
                  <a:pt x="16977" y="12562"/>
                  <a:pt x="17046" y="12424"/>
                </a:cubicBezTo>
                <a:lnTo>
                  <a:pt x="17168" y="12485"/>
                </a:lnTo>
                <a:cubicBezTo>
                  <a:pt x="17209" y="12301"/>
                  <a:pt x="17128" y="12281"/>
                  <a:pt x="17128" y="12159"/>
                </a:cubicBezTo>
                <a:cubicBezTo>
                  <a:pt x="17209" y="11955"/>
                  <a:pt x="17331" y="11955"/>
                  <a:pt x="17433" y="11935"/>
                </a:cubicBezTo>
                <a:cubicBezTo>
                  <a:pt x="17474" y="11842"/>
                  <a:pt x="17471" y="11815"/>
                  <a:pt x="17450" y="11815"/>
                </a:cubicBezTo>
                <a:cubicBezTo>
                  <a:pt x="17421" y="11815"/>
                  <a:pt x="17359" y="11862"/>
                  <a:pt x="17320" y="11862"/>
                </a:cubicBezTo>
                <a:cubicBezTo>
                  <a:pt x="17286" y="11862"/>
                  <a:pt x="17270" y="11826"/>
                  <a:pt x="17311" y="11690"/>
                </a:cubicBezTo>
                <a:cubicBezTo>
                  <a:pt x="17454" y="11446"/>
                  <a:pt x="17454" y="11222"/>
                  <a:pt x="17474" y="10876"/>
                </a:cubicBezTo>
                <a:cubicBezTo>
                  <a:pt x="17505" y="10820"/>
                  <a:pt x="17523" y="10802"/>
                  <a:pt x="17534" y="10802"/>
                </a:cubicBezTo>
                <a:cubicBezTo>
                  <a:pt x="17556" y="10802"/>
                  <a:pt x="17555" y="10866"/>
                  <a:pt x="17577" y="10866"/>
                </a:cubicBezTo>
                <a:cubicBezTo>
                  <a:pt x="17582" y="10866"/>
                  <a:pt x="17588" y="10863"/>
                  <a:pt x="17596" y="10855"/>
                </a:cubicBezTo>
                <a:lnTo>
                  <a:pt x="17535" y="10672"/>
                </a:lnTo>
                <a:cubicBezTo>
                  <a:pt x="17545" y="10652"/>
                  <a:pt x="17555" y="10647"/>
                  <a:pt x="17566" y="10647"/>
                </a:cubicBezTo>
                <a:cubicBezTo>
                  <a:pt x="17576" y="10647"/>
                  <a:pt x="17586" y="10652"/>
                  <a:pt x="17596" y="10652"/>
                </a:cubicBezTo>
                <a:cubicBezTo>
                  <a:pt x="17596" y="10489"/>
                  <a:pt x="17454" y="10611"/>
                  <a:pt x="17494" y="10367"/>
                </a:cubicBezTo>
                <a:cubicBezTo>
                  <a:pt x="17352" y="10285"/>
                  <a:pt x="17800" y="9939"/>
                  <a:pt x="17678" y="9613"/>
                </a:cubicBezTo>
                <a:cubicBezTo>
                  <a:pt x="17686" y="9601"/>
                  <a:pt x="17694" y="9596"/>
                  <a:pt x="17702" y="9596"/>
                </a:cubicBezTo>
                <a:cubicBezTo>
                  <a:pt x="17732" y="9596"/>
                  <a:pt x="17761" y="9656"/>
                  <a:pt x="17790" y="9656"/>
                </a:cubicBezTo>
                <a:cubicBezTo>
                  <a:pt x="17793" y="9656"/>
                  <a:pt x="17797" y="9655"/>
                  <a:pt x="17800" y="9654"/>
                </a:cubicBezTo>
                <a:cubicBezTo>
                  <a:pt x="17759" y="9226"/>
                  <a:pt x="17779" y="9287"/>
                  <a:pt x="17657" y="8961"/>
                </a:cubicBezTo>
                <a:lnTo>
                  <a:pt x="17779" y="8676"/>
                </a:lnTo>
                <a:lnTo>
                  <a:pt x="17779" y="8676"/>
                </a:lnTo>
                <a:cubicBezTo>
                  <a:pt x="17749" y="8727"/>
                  <a:pt x="17720" y="8749"/>
                  <a:pt x="17692" y="8749"/>
                </a:cubicBezTo>
                <a:cubicBezTo>
                  <a:pt x="17609" y="8749"/>
                  <a:pt x="17538" y="8563"/>
                  <a:pt x="17478" y="8383"/>
                </a:cubicBezTo>
                <a:lnTo>
                  <a:pt x="17478" y="8383"/>
                </a:lnTo>
                <a:lnTo>
                  <a:pt x="17494" y="8350"/>
                </a:lnTo>
                <a:cubicBezTo>
                  <a:pt x="17474" y="8330"/>
                  <a:pt x="17454" y="8310"/>
                  <a:pt x="17454" y="8289"/>
                </a:cubicBezTo>
                <a:cubicBezTo>
                  <a:pt x="17454" y="8228"/>
                  <a:pt x="17454" y="8167"/>
                  <a:pt x="17454" y="8126"/>
                </a:cubicBezTo>
                <a:cubicBezTo>
                  <a:pt x="17494" y="8126"/>
                  <a:pt x="17535" y="8167"/>
                  <a:pt x="17576" y="8228"/>
                </a:cubicBezTo>
                <a:cubicBezTo>
                  <a:pt x="17555" y="8269"/>
                  <a:pt x="17515" y="8310"/>
                  <a:pt x="17494" y="8350"/>
                </a:cubicBezTo>
                <a:cubicBezTo>
                  <a:pt x="17569" y="8425"/>
                  <a:pt x="17643" y="8516"/>
                  <a:pt x="17717" y="8516"/>
                </a:cubicBezTo>
                <a:cubicBezTo>
                  <a:pt x="17724" y="8516"/>
                  <a:pt x="17732" y="8515"/>
                  <a:pt x="17739" y="8513"/>
                </a:cubicBezTo>
                <a:cubicBezTo>
                  <a:pt x="17718" y="8493"/>
                  <a:pt x="17718" y="8452"/>
                  <a:pt x="17718" y="8391"/>
                </a:cubicBezTo>
                <a:lnTo>
                  <a:pt x="17718" y="8391"/>
                </a:lnTo>
                <a:cubicBezTo>
                  <a:pt x="17739" y="8411"/>
                  <a:pt x="17759" y="8432"/>
                  <a:pt x="17759" y="8432"/>
                </a:cubicBezTo>
                <a:cubicBezTo>
                  <a:pt x="17779" y="8411"/>
                  <a:pt x="17759" y="8371"/>
                  <a:pt x="17718" y="8310"/>
                </a:cubicBezTo>
                <a:lnTo>
                  <a:pt x="17881" y="8228"/>
                </a:lnTo>
                <a:lnTo>
                  <a:pt x="17820" y="8208"/>
                </a:lnTo>
                <a:cubicBezTo>
                  <a:pt x="17841" y="8045"/>
                  <a:pt x="17881" y="7882"/>
                  <a:pt x="17902" y="7719"/>
                </a:cubicBezTo>
                <a:cubicBezTo>
                  <a:pt x="17739" y="7373"/>
                  <a:pt x="17515" y="7088"/>
                  <a:pt x="17352" y="6579"/>
                </a:cubicBezTo>
                <a:lnTo>
                  <a:pt x="17352" y="6579"/>
                </a:lnTo>
                <a:cubicBezTo>
                  <a:pt x="17398" y="6611"/>
                  <a:pt x="17433" y="6623"/>
                  <a:pt x="17465" y="6623"/>
                </a:cubicBezTo>
                <a:cubicBezTo>
                  <a:pt x="17531" y="6623"/>
                  <a:pt x="17581" y="6572"/>
                  <a:pt x="17678" y="6558"/>
                </a:cubicBezTo>
                <a:lnTo>
                  <a:pt x="17678" y="6558"/>
                </a:lnTo>
                <a:cubicBezTo>
                  <a:pt x="17560" y="6715"/>
                  <a:pt x="17800" y="6947"/>
                  <a:pt x="17801" y="7236"/>
                </a:cubicBezTo>
                <a:lnTo>
                  <a:pt x="17801" y="7236"/>
                </a:lnTo>
                <a:cubicBezTo>
                  <a:pt x="17806" y="7168"/>
                  <a:pt x="17824" y="7149"/>
                  <a:pt x="17843" y="7149"/>
                </a:cubicBezTo>
                <a:cubicBezTo>
                  <a:pt x="17858" y="7149"/>
                  <a:pt x="17873" y="7161"/>
                  <a:pt x="17881" y="7169"/>
                </a:cubicBezTo>
                <a:cubicBezTo>
                  <a:pt x="17841" y="7006"/>
                  <a:pt x="17759" y="6843"/>
                  <a:pt x="17698" y="6680"/>
                </a:cubicBezTo>
                <a:cubicBezTo>
                  <a:pt x="17800" y="6680"/>
                  <a:pt x="17759" y="6558"/>
                  <a:pt x="17779" y="6416"/>
                </a:cubicBezTo>
                <a:lnTo>
                  <a:pt x="17779" y="6416"/>
                </a:lnTo>
                <a:cubicBezTo>
                  <a:pt x="17754" y="6436"/>
                  <a:pt x="17731" y="6445"/>
                  <a:pt x="17710" y="6445"/>
                </a:cubicBezTo>
                <a:cubicBezTo>
                  <a:pt x="17648" y="6445"/>
                  <a:pt x="17606" y="6365"/>
                  <a:pt x="17576" y="6273"/>
                </a:cubicBezTo>
                <a:cubicBezTo>
                  <a:pt x="17535" y="6151"/>
                  <a:pt x="17494" y="5988"/>
                  <a:pt x="17433" y="5886"/>
                </a:cubicBezTo>
                <a:cubicBezTo>
                  <a:pt x="17444" y="5883"/>
                  <a:pt x="17456" y="5880"/>
                  <a:pt x="17468" y="5880"/>
                </a:cubicBezTo>
                <a:cubicBezTo>
                  <a:pt x="17523" y="5880"/>
                  <a:pt x="17587" y="5930"/>
                  <a:pt x="17637" y="6131"/>
                </a:cubicBezTo>
                <a:cubicBezTo>
                  <a:pt x="17698" y="5825"/>
                  <a:pt x="17291" y="5866"/>
                  <a:pt x="17331" y="5560"/>
                </a:cubicBezTo>
                <a:lnTo>
                  <a:pt x="17331" y="5560"/>
                </a:lnTo>
                <a:cubicBezTo>
                  <a:pt x="17352" y="5621"/>
                  <a:pt x="17352" y="5642"/>
                  <a:pt x="17392" y="5662"/>
                </a:cubicBezTo>
                <a:cubicBezTo>
                  <a:pt x="17318" y="5550"/>
                  <a:pt x="17225" y="5248"/>
                  <a:pt x="17290" y="5248"/>
                </a:cubicBezTo>
                <a:cubicBezTo>
                  <a:pt x="17295" y="5248"/>
                  <a:pt x="17300" y="5249"/>
                  <a:pt x="17306" y="5252"/>
                </a:cubicBezTo>
                <a:lnTo>
                  <a:pt x="17306" y="5252"/>
                </a:lnTo>
                <a:cubicBezTo>
                  <a:pt x="17229" y="5052"/>
                  <a:pt x="17132" y="4784"/>
                  <a:pt x="16985" y="4583"/>
                </a:cubicBezTo>
                <a:cubicBezTo>
                  <a:pt x="16831" y="4371"/>
                  <a:pt x="16696" y="4214"/>
                  <a:pt x="16596" y="4214"/>
                </a:cubicBezTo>
                <a:cubicBezTo>
                  <a:pt x="16593" y="4214"/>
                  <a:pt x="16590" y="4215"/>
                  <a:pt x="16587" y="4215"/>
                </a:cubicBezTo>
                <a:lnTo>
                  <a:pt x="16587" y="4215"/>
                </a:lnTo>
                <a:cubicBezTo>
                  <a:pt x="16629" y="4206"/>
                  <a:pt x="16787" y="4155"/>
                  <a:pt x="16843" y="4155"/>
                </a:cubicBezTo>
                <a:cubicBezTo>
                  <a:pt x="16639" y="4074"/>
                  <a:pt x="16415" y="4033"/>
                  <a:pt x="16211" y="3972"/>
                </a:cubicBezTo>
                <a:cubicBezTo>
                  <a:pt x="16171" y="3911"/>
                  <a:pt x="16130" y="3850"/>
                  <a:pt x="16069" y="3789"/>
                </a:cubicBezTo>
                <a:cubicBezTo>
                  <a:pt x="16154" y="3703"/>
                  <a:pt x="16240" y="3598"/>
                  <a:pt x="16353" y="3598"/>
                </a:cubicBezTo>
                <a:cubicBezTo>
                  <a:pt x="16402" y="3598"/>
                  <a:pt x="16455" y="3617"/>
                  <a:pt x="16517" y="3666"/>
                </a:cubicBezTo>
                <a:cubicBezTo>
                  <a:pt x="16476" y="3585"/>
                  <a:pt x="16415" y="3463"/>
                  <a:pt x="16252" y="3320"/>
                </a:cubicBezTo>
                <a:lnTo>
                  <a:pt x="16252" y="3320"/>
                </a:lnTo>
                <a:cubicBezTo>
                  <a:pt x="16270" y="3391"/>
                  <a:pt x="16194" y="3555"/>
                  <a:pt x="16134" y="3555"/>
                </a:cubicBezTo>
                <a:cubicBezTo>
                  <a:pt x="16126" y="3555"/>
                  <a:pt x="16117" y="3552"/>
                  <a:pt x="16109" y="3544"/>
                </a:cubicBezTo>
                <a:cubicBezTo>
                  <a:pt x="16069" y="3242"/>
                  <a:pt x="16069" y="3358"/>
                  <a:pt x="15970" y="3026"/>
                </a:cubicBezTo>
                <a:lnTo>
                  <a:pt x="15970" y="3026"/>
                </a:lnTo>
                <a:cubicBezTo>
                  <a:pt x="15982" y="3087"/>
                  <a:pt x="15896" y="3137"/>
                  <a:pt x="15806" y="3137"/>
                </a:cubicBezTo>
                <a:cubicBezTo>
                  <a:pt x="15752" y="3137"/>
                  <a:pt x="15698" y="3119"/>
                  <a:pt x="15661" y="3076"/>
                </a:cubicBezTo>
                <a:cubicBezTo>
                  <a:pt x="15700" y="3076"/>
                  <a:pt x="15810" y="2931"/>
                  <a:pt x="15874" y="2931"/>
                </a:cubicBezTo>
                <a:cubicBezTo>
                  <a:pt x="15877" y="2931"/>
                  <a:pt x="15880" y="2932"/>
                  <a:pt x="15883" y="2932"/>
                </a:cubicBezTo>
                <a:lnTo>
                  <a:pt x="15883" y="2932"/>
                </a:lnTo>
                <a:cubicBezTo>
                  <a:pt x="15747" y="2894"/>
                  <a:pt x="15593" y="2855"/>
                  <a:pt x="15456" y="2816"/>
                </a:cubicBezTo>
                <a:lnTo>
                  <a:pt x="15456" y="2816"/>
                </a:lnTo>
                <a:cubicBezTo>
                  <a:pt x="15460" y="2817"/>
                  <a:pt x="15465" y="2817"/>
                  <a:pt x="15469" y="2817"/>
                </a:cubicBezTo>
                <a:cubicBezTo>
                  <a:pt x="15551" y="2817"/>
                  <a:pt x="15598" y="2676"/>
                  <a:pt x="15580" y="2567"/>
                </a:cubicBezTo>
                <a:lnTo>
                  <a:pt x="15580" y="2567"/>
                </a:lnTo>
                <a:cubicBezTo>
                  <a:pt x="15578" y="2576"/>
                  <a:pt x="15572" y="2580"/>
                  <a:pt x="15564" y="2580"/>
                </a:cubicBezTo>
                <a:cubicBezTo>
                  <a:pt x="15505" y="2580"/>
                  <a:pt x="15306" y="2335"/>
                  <a:pt x="15234" y="2281"/>
                </a:cubicBezTo>
                <a:lnTo>
                  <a:pt x="15234" y="2281"/>
                </a:lnTo>
                <a:lnTo>
                  <a:pt x="15315" y="2444"/>
                </a:lnTo>
                <a:cubicBezTo>
                  <a:pt x="15182" y="2293"/>
                  <a:pt x="15060" y="2270"/>
                  <a:pt x="14938" y="2270"/>
                </a:cubicBezTo>
                <a:cubicBezTo>
                  <a:pt x="14885" y="2270"/>
                  <a:pt x="14831" y="2275"/>
                  <a:pt x="14777" y="2275"/>
                </a:cubicBezTo>
                <a:cubicBezTo>
                  <a:pt x="14671" y="2275"/>
                  <a:pt x="14561" y="2258"/>
                  <a:pt x="14439" y="2159"/>
                </a:cubicBezTo>
                <a:cubicBezTo>
                  <a:pt x="14501" y="2139"/>
                  <a:pt x="14725" y="1976"/>
                  <a:pt x="14562" y="1833"/>
                </a:cubicBezTo>
                <a:cubicBezTo>
                  <a:pt x="14480" y="1833"/>
                  <a:pt x="14277" y="1915"/>
                  <a:pt x="14053" y="1956"/>
                </a:cubicBezTo>
                <a:cubicBezTo>
                  <a:pt x="13930" y="1874"/>
                  <a:pt x="13808" y="1793"/>
                  <a:pt x="13666" y="1711"/>
                </a:cubicBezTo>
                <a:cubicBezTo>
                  <a:pt x="13844" y="1681"/>
                  <a:pt x="14045" y="1663"/>
                  <a:pt x="14212" y="1663"/>
                </a:cubicBezTo>
                <a:cubicBezTo>
                  <a:pt x="14273" y="1663"/>
                  <a:pt x="14329" y="1665"/>
                  <a:pt x="14378" y="1671"/>
                </a:cubicBezTo>
                <a:cubicBezTo>
                  <a:pt x="14277" y="1548"/>
                  <a:pt x="14399" y="1589"/>
                  <a:pt x="14175" y="1446"/>
                </a:cubicBezTo>
                <a:cubicBezTo>
                  <a:pt x="14162" y="1414"/>
                  <a:pt x="14174" y="1402"/>
                  <a:pt x="14199" y="1402"/>
                </a:cubicBezTo>
                <a:cubicBezTo>
                  <a:pt x="14253" y="1402"/>
                  <a:pt x="14364" y="1453"/>
                  <a:pt x="14419" y="1467"/>
                </a:cubicBezTo>
                <a:lnTo>
                  <a:pt x="13930" y="1121"/>
                </a:lnTo>
                <a:cubicBezTo>
                  <a:pt x="13920" y="1158"/>
                  <a:pt x="13883" y="1170"/>
                  <a:pt x="13833" y="1170"/>
                </a:cubicBezTo>
                <a:cubicBezTo>
                  <a:pt x="13737" y="1170"/>
                  <a:pt x="13593" y="1123"/>
                  <a:pt x="13502" y="1123"/>
                </a:cubicBezTo>
                <a:cubicBezTo>
                  <a:pt x="13461" y="1123"/>
                  <a:pt x="13431" y="1133"/>
                  <a:pt x="13421" y="1161"/>
                </a:cubicBezTo>
                <a:cubicBezTo>
                  <a:pt x="13645" y="1222"/>
                  <a:pt x="13849" y="1263"/>
                  <a:pt x="14053" y="1324"/>
                </a:cubicBezTo>
                <a:cubicBezTo>
                  <a:pt x="14032" y="1398"/>
                  <a:pt x="13897" y="1444"/>
                  <a:pt x="13725" y="1444"/>
                </a:cubicBezTo>
                <a:cubicBezTo>
                  <a:pt x="13562" y="1444"/>
                  <a:pt x="13365" y="1403"/>
                  <a:pt x="13197" y="1304"/>
                </a:cubicBezTo>
                <a:cubicBezTo>
                  <a:pt x="13136" y="1202"/>
                  <a:pt x="13380" y="1100"/>
                  <a:pt x="13401" y="1060"/>
                </a:cubicBezTo>
                <a:lnTo>
                  <a:pt x="13401" y="1060"/>
                </a:lnTo>
                <a:cubicBezTo>
                  <a:pt x="13395" y="1061"/>
                  <a:pt x="13387" y="1062"/>
                  <a:pt x="13379" y="1062"/>
                </a:cubicBezTo>
                <a:cubicBezTo>
                  <a:pt x="13275" y="1062"/>
                  <a:pt x="13012" y="955"/>
                  <a:pt x="12994" y="917"/>
                </a:cubicBezTo>
                <a:lnTo>
                  <a:pt x="13177" y="917"/>
                </a:lnTo>
                <a:cubicBezTo>
                  <a:pt x="12994" y="774"/>
                  <a:pt x="12749" y="958"/>
                  <a:pt x="12566" y="713"/>
                </a:cubicBezTo>
                <a:cubicBezTo>
                  <a:pt x="12496" y="678"/>
                  <a:pt x="12396" y="493"/>
                  <a:pt x="12343" y="493"/>
                </a:cubicBezTo>
                <a:cubicBezTo>
                  <a:pt x="12335" y="493"/>
                  <a:pt x="12327" y="498"/>
                  <a:pt x="12321" y="510"/>
                </a:cubicBezTo>
                <a:cubicBezTo>
                  <a:pt x="12383" y="632"/>
                  <a:pt x="12342" y="856"/>
                  <a:pt x="12260" y="1039"/>
                </a:cubicBezTo>
                <a:cubicBezTo>
                  <a:pt x="12179" y="998"/>
                  <a:pt x="12077" y="958"/>
                  <a:pt x="11975" y="937"/>
                </a:cubicBezTo>
                <a:lnTo>
                  <a:pt x="12016" y="876"/>
                </a:lnTo>
                <a:lnTo>
                  <a:pt x="11955" y="856"/>
                </a:lnTo>
                <a:lnTo>
                  <a:pt x="11934" y="917"/>
                </a:lnTo>
                <a:cubicBezTo>
                  <a:pt x="11833" y="876"/>
                  <a:pt x="11731" y="856"/>
                  <a:pt x="11629" y="815"/>
                </a:cubicBezTo>
                <a:cubicBezTo>
                  <a:pt x="11649" y="693"/>
                  <a:pt x="11955" y="632"/>
                  <a:pt x="11873" y="510"/>
                </a:cubicBezTo>
                <a:lnTo>
                  <a:pt x="11873" y="510"/>
                </a:lnTo>
                <a:cubicBezTo>
                  <a:pt x="11853" y="550"/>
                  <a:pt x="11751" y="571"/>
                  <a:pt x="11710" y="571"/>
                </a:cubicBezTo>
                <a:cubicBezTo>
                  <a:pt x="11629" y="510"/>
                  <a:pt x="11792" y="469"/>
                  <a:pt x="11588" y="408"/>
                </a:cubicBezTo>
                <a:cubicBezTo>
                  <a:pt x="11569" y="442"/>
                  <a:pt x="11535" y="452"/>
                  <a:pt x="11498" y="452"/>
                </a:cubicBezTo>
                <a:cubicBezTo>
                  <a:pt x="11430" y="452"/>
                  <a:pt x="11351" y="415"/>
                  <a:pt x="11337" y="415"/>
                </a:cubicBezTo>
                <a:cubicBezTo>
                  <a:pt x="11327" y="415"/>
                  <a:pt x="11352" y="436"/>
                  <a:pt x="11446" y="510"/>
                </a:cubicBezTo>
                <a:cubicBezTo>
                  <a:pt x="11242" y="489"/>
                  <a:pt x="11242" y="408"/>
                  <a:pt x="11018" y="367"/>
                </a:cubicBezTo>
                <a:lnTo>
                  <a:pt x="11018" y="367"/>
                </a:lnTo>
                <a:cubicBezTo>
                  <a:pt x="11038" y="428"/>
                  <a:pt x="10916" y="510"/>
                  <a:pt x="10753" y="571"/>
                </a:cubicBezTo>
                <a:cubicBezTo>
                  <a:pt x="10672" y="550"/>
                  <a:pt x="10590" y="530"/>
                  <a:pt x="10489" y="510"/>
                </a:cubicBezTo>
                <a:cubicBezTo>
                  <a:pt x="10285" y="449"/>
                  <a:pt x="10122" y="408"/>
                  <a:pt x="9979" y="367"/>
                </a:cubicBezTo>
                <a:cubicBezTo>
                  <a:pt x="9816" y="326"/>
                  <a:pt x="9674" y="286"/>
                  <a:pt x="9470" y="265"/>
                </a:cubicBezTo>
                <a:cubicBezTo>
                  <a:pt x="9450" y="225"/>
                  <a:pt x="9267" y="163"/>
                  <a:pt x="9348" y="102"/>
                </a:cubicBezTo>
                <a:lnTo>
                  <a:pt x="9348" y="102"/>
                </a:lnTo>
                <a:cubicBezTo>
                  <a:pt x="9287" y="123"/>
                  <a:pt x="9226" y="163"/>
                  <a:pt x="9104" y="163"/>
                </a:cubicBezTo>
                <a:cubicBezTo>
                  <a:pt x="8880" y="21"/>
                  <a:pt x="9389" y="163"/>
                  <a:pt x="9226" y="1"/>
                </a:cubicBezTo>
                <a:close/>
              </a:path>
            </a:pathLst>
          </a:custGeom>
          <a:solidFill>
            <a:schemeClr val="tx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he-IL" sz="3200" b="1" dirty="0">
                <a:solidFill>
                  <a:srgbClr val="F8DDD4"/>
                </a:solidFill>
              </a:rPr>
              <a:t>1 מתוך 1 </a:t>
            </a:r>
            <a:br>
              <a:rPr lang="en-US" b="1" dirty="0">
                <a:solidFill>
                  <a:schemeClr val="bg1"/>
                </a:solidFill>
              </a:rPr>
            </a:br>
            <a:r>
              <a:rPr lang="he-IL" sz="2400" b="1" dirty="0">
                <a:solidFill>
                  <a:schemeClr val="bg1"/>
                </a:solidFill>
              </a:rPr>
              <a:t>נשים ספגה אלימות </a:t>
            </a:r>
            <a:br>
              <a:rPr lang="en-US" sz="2400" b="1" dirty="0">
                <a:solidFill>
                  <a:schemeClr val="bg1"/>
                </a:solidFill>
              </a:rPr>
            </a:br>
            <a:r>
              <a:rPr lang="he-IL" sz="2400" b="1" dirty="0">
                <a:solidFill>
                  <a:schemeClr val="bg1"/>
                </a:solidFill>
              </a:rPr>
              <a:t>פיזית ו/או מינית </a:t>
            </a:r>
            <a:br>
              <a:rPr lang="en-US" sz="2400" b="1" dirty="0">
                <a:solidFill>
                  <a:schemeClr val="bg1"/>
                </a:solidFill>
              </a:rPr>
            </a:br>
            <a:r>
              <a:rPr lang="he-IL" sz="2400" b="1" dirty="0">
                <a:solidFill>
                  <a:schemeClr val="bg1"/>
                </a:solidFill>
              </a:rPr>
              <a:t>לא של בן זוג</a:t>
            </a:r>
            <a:endParaRPr b="1" dirty="0">
              <a:solidFill>
                <a:schemeClr val="bg1"/>
              </a:solidFill>
            </a:endParaRPr>
          </a:p>
        </p:txBody>
      </p:sp>
      <p:sp>
        <p:nvSpPr>
          <p:cNvPr id="10" name="Google Shape;4209;p60">
            <a:extLst>
              <a:ext uri="{FF2B5EF4-FFF2-40B4-BE49-F238E27FC236}">
                <a16:creationId xmlns:a16="http://schemas.microsoft.com/office/drawing/2014/main" id="{084A3F47-96D5-686E-C7A7-110B397577BA}"/>
              </a:ext>
            </a:extLst>
          </p:cNvPr>
          <p:cNvSpPr/>
          <p:nvPr/>
        </p:nvSpPr>
        <p:spPr>
          <a:xfrm>
            <a:off x="745869" y="1502047"/>
            <a:ext cx="2917817" cy="2605655"/>
          </a:xfrm>
          <a:custGeom>
            <a:avLst/>
            <a:gdLst/>
            <a:ahLst/>
            <a:cxnLst/>
            <a:rect l="l" t="t" r="r" b="b"/>
            <a:pathLst>
              <a:path w="17902" h="18208" extrusionOk="0">
                <a:moveTo>
                  <a:pt x="15883" y="2932"/>
                </a:moveTo>
                <a:cubicBezTo>
                  <a:pt x="15884" y="2933"/>
                  <a:pt x="15885" y="2933"/>
                  <a:pt x="15885" y="2933"/>
                </a:cubicBezTo>
                <a:cubicBezTo>
                  <a:pt x="15885" y="2933"/>
                  <a:pt x="15884" y="2933"/>
                  <a:pt x="15883" y="2932"/>
                </a:cubicBezTo>
                <a:close/>
                <a:moveTo>
                  <a:pt x="15967" y="3015"/>
                </a:moveTo>
                <a:lnTo>
                  <a:pt x="15967" y="3015"/>
                </a:lnTo>
                <a:cubicBezTo>
                  <a:pt x="15968" y="3019"/>
                  <a:pt x="15969" y="3023"/>
                  <a:pt x="15970" y="3026"/>
                </a:cubicBezTo>
                <a:lnTo>
                  <a:pt x="15970" y="3026"/>
                </a:lnTo>
                <a:cubicBezTo>
                  <a:pt x="15970" y="3023"/>
                  <a:pt x="15968" y="3019"/>
                  <a:pt x="15967" y="3015"/>
                </a:cubicBezTo>
                <a:close/>
                <a:moveTo>
                  <a:pt x="17306" y="5252"/>
                </a:moveTo>
                <a:cubicBezTo>
                  <a:pt x="17315" y="5274"/>
                  <a:pt x="17323" y="5296"/>
                  <a:pt x="17331" y="5316"/>
                </a:cubicBezTo>
                <a:lnTo>
                  <a:pt x="17311" y="5255"/>
                </a:lnTo>
                <a:cubicBezTo>
                  <a:pt x="17309" y="5254"/>
                  <a:pt x="17308" y="5253"/>
                  <a:pt x="17306" y="5252"/>
                </a:cubicBezTo>
                <a:close/>
                <a:moveTo>
                  <a:pt x="17801" y="7236"/>
                </a:moveTo>
                <a:cubicBezTo>
                  <a:pt x="17800" y="7246"/>
                  <a:pt x="17800" y="7258"/>
                  <a:pt x="17800" y="7271"/>
                </a:cubicBezTo>
                <a:cubicBezTo>
                  <a:pt x="17801" y="7259"/>
                  <a:pt x="17801" y="7247"/>
                  <a:pt x="17801" y="7236"/>
                </a:cubicBezTo>
                <a:close/>
                <a:moveTo>
                  <a:pt x="17678" y="7882"/>
                </a:moveTo>
                <a:lnTo>
                  <a:pt x="17678" y="7882"/>
                </a:lnTo>
                <a:cubicBezTo>
                  <a:pt x="17718" y="7943"/>
                  <a:pt x="17698" y="8025"/>
                  <a:pt x="17657" y="8106"/>
                </a:cubicBezTo>
                <a:cubicBezTo>
                  <a:pt x="17657" y="8045"/>
                  <a:pt x="17657" y="7963"/>
                  <a:pt x="17678" y="7882"/>
                </a:cubicBezTo>
                <a:close/>
                <a:moveTo>
                  <a:pt x="17454" y="8330"/>
                </a:moveTo>
                <a:cubicBezTo>
                  <a:pt x="17454" y="8348"/>
                  <a:pt x="17454" y="8366"/>
                  <a:pt x="17467" y="8384"/>
                </a:cubicBezTo>
                <a:lnTo>
                  <a:pt x="17467" y="8384"/>
                </a:lnTo>
                <a:lnTo>
                  <a:pt x="17454" y="8411"/>
                </a:lnTo>
                <a:cubicBezTo>
                  <a:pt x="17454" y="8391"/>
                  <a:pt x="17454" y="8350"/>
                  <a:pt x="17454" y="8330"/>
                </a:cubicBezTo>
                <a:close/>
                <a:moveTo>
                  <a:pt x="1417" y="12863"/>
                </a:moveTo>
                <a:lnTo>
                  <a:pt x="1426" y="12892"/>
                </a:lnTo>
                <a:cubicBezTo>
                  <a:pt x="1426" y="12885"/>
                  <a:pt x="1423" y="12875"/>
                  <a:pt x="1417" y="12863"/>
                </a:cubicBezTo>
                <a:close/>
                <a:moveTo>
                  <a:pt x="16689" y="13194"/>
                </a:moveTo>
                <a:cubicBezTo>
                  <a:pt x="16671" y="13216"/>
                  <a:pt x="16655" y="13237"/>
                  <a:pt x="16641" y="13258"/>
                </a:cubicBezTo>
                <a:lnTo>
                  <a:pt x="16641" y="13258"/>
                </a:lnTo>
                <a:cubicBezTo>
                  <a:pt x="16661" y="13250"/>
                  <a:pt x="16677" y="13225"/>
                  <a:pt x="16689" y="13194"/>
                </a:cubicBezTo>
                <a:close/>
                <a:moveTo>
                  <a:pt x="17148" y="12912"/>
                </a:moveTo>
                <a:lnTo>
                  <a:pt x="17148" y="12912"/>
                </a:lnTo>
                <a:cubicBezTo>
                  <a:pt x="17091" y="12941"/>
                  <a:pt x="16874" y="13110"/>
                  <a:pt x="16770" y="13110"/>
                </a:cubicBezTo>
                <a:cubicBezTo>
                  <a:pt x="16743" y="13110"/>
                  <a:pt x="16724" y="13098"/>
                  <a:pt x="16717" y="13070"/>
                </a:cubicBezTo>
                <a:lnTo>
                  <a:pt x="16717" y="13070"/>
                </a:lnTo>
                <a:cubicBezTo>
                  <a:pt x="16713" y="13109"/>
                  <a:pt x="16704" y="13156"/>
                  <a:pt x="16689" y="13194"/>
                </a:cubicBezTo>
                <a:lnTo>
                  <a:pt x="16689" y="13194"/>
                </a:lnTo>
                <a:cubicBezTo>
                  <a:pt x="16705" y="13175"/>
                  <a:pt x="16722" y="13156"/>
                  <a:pt x="16741" y="13136"/>
                </a:cubicBezTo>
                <a:lnTo>
                  <a:pt x="16741" y="13136"/>
                </a:lnTo>
                <a:lnTo>
                  <a:pt x="16680" y="13360"/>
                </a:lnTo>
                <a:cubicBezTo>
                  <a:pt x="16883" y="13299"/>
                  <a:pt x="16924" y="13116"/>
                  <a:pt x="17148" y="12912"/>
                </a:cubicBezTo>
                <a:close/>
                <a:moveTo>
                  <a:pt x="2953" y="15071"/>
                </a:moveTo>
                <a:lnTo>
                  <a:pt x="2974" y="15091"/>
                </a:lnTo>
                <a:cubicBezTo>
                  <a:pt x="2969" y="15086"/>
                  <a:pt x="2964" y="15080"/>
                  <a:pt x="2960" y="15075"/>
                </a:cubicBezTo>
                <a:lnTo>
                  <a:pt x="2960" y="15075"/>
                </a:lnTo>
                <a:cubicBezTo>
                  <a:pt x="2958" y="15074"/>
                  <a:pt x="2955" y="15072"/>
                  <a:pt x="2953" y="15071"/>
                </a:cubicBezTo>
                <a:close/>
                <a:moveTo>
                  <a:pt x="9226" y="1"/>
                </a:moveTo>
                <a:lnTo>
                  <a:pt x="9226" y="1"/>
                </a:lnTo>
                <a:cubicBezTo>
                  <a:pt x="9185" y="82"/>
                  <a:pt x="8900" y="102"/>
                  <a:pt x="8717" y="143"/>
                </a:cubicBezTo>
                <a:cubicBezTo>
                  <a:pt x="8733" y="200"/>
                  <a:pt x="8797" y="218"/>
                  <a:pt x="8880" y="218"/>
                </a:cubicBezTo>
                <a:cubicBezTo>
                  <a:pt x="9006" y="218"/>
                  <a:pt x="9176" y="176"/>
                  <a:pt x="9287" y="163"/>
                </a:cubicBezTo>
                <a:lnTo>
                  <a:pt x="9287" y="163"/>
                </a:lnTo>
                <a:cubicBezTo>
                  <a:pt x="9287" y="204"/>
                  <a:pt x="9246" y="265"/>
                  <a:pt x="9185" y="326"/>
                </a:cubicBezTo>
                <a:cubicBezTo>
                  <a:pt x="8935" y="303"/>
                  <a:pt x="8691" y="293"/>
                  <a:pt x="8450" y="293"/>
                </a:cubicBezTo>
                <a:cubicBezTo>
                  <a:pt x="8280" y="293"/>
                  <a:pt x="8112" y="298"/>
                  <a:pt x="7943" y="306"/>
                </a:cubicBezTo>
                <a:cubicBezTo>
                  <a:pt x="7886" y="294"/>
                  <a:pt x="7812" y="289"/>
                  <a:pt x="7726" y="289"/>
                </a:cubicBezTo>
                <a:cubicBezTo>
                  <a:pt x="7384" y="289"/>
                  <a:pt x="6859" y="367"/>
                  <a:pt x="6517" y="367"/>
                </a:cubicBezTo>
                <a:cubicBezTo>
                  <a:pt x="6477" y="408"/>
                  <a:pt x="6395" y="449"/>
                  <a:pt x="6375" y="489"/>
                </a:cubicBezTo>
                <a:cubicBezTo>
                  <a:pt x="5845" y="591"/>
                  <a:pt x="5336" y="734"/>
                  <a:pt x="4847" y="937"/>
                </a:cubicBezTo>
                <a:cubicBezTo>
                  <a:pt x="4847" y="917"/>
                  <a:pt x="4827" y="897"/>
                  <a:pt x="4827" y="876"/>
                </a:cubicBezTo>
                <a:cubicBezTo>
                  <a:pt x="4766" y="917"/>
                  <a:pt x="4705" y="958"/>
                  <a:pt x="4664" y="998"/>
                </a:cubicBezTo>
                <a:lnTo>
                  <a:pt x="4623" y="1019"/>
                </a:lnTo>
                <a:cubicBezTo>
                  <a:pt x="4623" y="978"/>
                  <a:pt x="4664" y="937"/>
                  <a:pt x="4603" y="937"/>
                </a:cubicBezTo>
                <a:cubicBezTo>
                  <a:pt x="4623" y="958"/>
                  <a:pt x="4583" y="998"/>
                  <a:pt x="4562" y="1039"/>
                </a:cubicBezTo>
                <a:cubicBezTo>
                  <a:pt x="4460" y="1100"/>
                  <a:pt x="4358" y="1141"/>
                  <a:pt x="4277" y="1182"/>
                </a:cubicBezTo>
                <a:cubicBezTo>
                  <a:pt x="4257" y="1182"/>
                  <a:pt x="4257" y="1202"/>
                  <a:pt x="4236" y="1202"/>
                </a:cubicBezTo>
                <a:cubicBezTo>
                  <a:pt x="4155" y="1243"/>
                  <a:pt x="4053" y="1284"/>
                  <a:pt x="3972" y="1324"/>
                </a:cubicBezTo>
                <a:cubicBezTo>
                  <a:pt x="3972" y="1334"/>
                  <a:pt x="3966" y="1334"/>
                  <a:pt x="3961" y="1334"/>
                </a:cubicBezTo>
                <a:cubicBezTo>
                  <a:pt x="3956" y="1334"/>
                  <a:pt x="3951" y="1334"/>
                  <a:pt x="3951" y="1345"/>
                </a:cubicBezTo>
                <a:cubicBezTo>
                  <a:pt x="3931" y="1365"/>
                  <a:pt x="3910" y="1365"/>
                  <a:pt x="3910" y="1385"/>
                </a:cubicBezTo>
                <a:cubicBezTo>
                  <a:pt x="2016" y="2444"/>
                  <a:pt x="652" y="4338"/>
                  <a:pt x="509" y="7190"/>
                </a:cubicBezTo>
                <a:cubicBezTo>
                  <a:pt x="489" y="7352"/>
                  <a:pt x="509" y="7495"/>
                  <a:pt x="509" y="7658"/>
                </a:cubicBezTo>
                <a:cubicBezTo>
                  <a:pt x="408" y="7760"/>
                  <a:pt x="326" y="7862"/>
                  <a:pt x="224" y="7862"/>
                </a:cubicBezTo>
                <a:cubicBezTo>
                  <a:pt x="428" y="8086"/>
                  <a:pt x="0" y="8513"/>
                  <a:pt x="326" y="8880"/>
                </a:cubicBezTo>
                <a:cubicBezTo>
                  <a:pt x="321" y="8905"/>
                  <a:pt x="313" y="8914"/>
                  <a:pt x="304" y="8914"/>
                </a:cubicBezTo>
                <a:cubicBezTo>
                  <a:pt x="283" y="8914"/>
                  <a:pt x="252" y="8866"/>
                  <a:pt x="226" y="8866"/>
                </a:cubicBezTo>
                <a:cubicBezTo>
                  <a:pt x="218" y="8866"/>
                  <a:pt x="211" y="8870"/>
                  <a:pt x="204" y="8880"/>
                </a:cubicBezTo>
                <a:cubicBezTo>
                  <a:pt x="306" y="8961"/>
                  <a:pt x="346" y="9084"/>
                  <a:pt x="346" y="9308"/>
                </a:cubicBezTo>
                <a:lnTo>
                  <a:pt x="326" y="9287"/>
                </a:lnTo>
                <a:lnTo>
                  <a:pt x="326" y="9287"/>
                </a:lnTo>
                <a:cubicBezTo>
                  <a:pt x="469" y="9898"/>
                  <a:pt x="469" y="10183"/>
                  <a:pt x="632" y="10896"/>
                </a:cubicBezTo>
                <a:lnTo>
                  <a:pt x="713" y="10815"/>
                </a:lnTo>
                <a:cubicBezTo>
                  <a:pt x="754" y="10957"/>
                  <a:pt x="733" y="10998"/>
                  <a:pt x="733" y="11079"/>
                </a:cubicBezTo>
                <a:cubicBezTo>
                  <a:pt x="752" y="11089"/>
                  <a:pt x="766" y="11093"/>
                  <a:pt x="776" y="11093"/>
                </a:cubicBezTo>
                <a:cubicBezTo>
                  <a:pt x="870" y="11093"/>
                  <a:pt x="653" y="10745"/>
                  <a:pt x="774" y="10745"/>
                </a:cubicBezTo>
                <a:cubicBezTo>
                  <a:pt x="785" y="10745"/>
                  <a:pt x="798" y="10747"/>
                  <a:pt x="815" y="10754"/>
                </a:cubicBezTo>
                <a:cubicBezTo>
                  <a:pt x="672" y="11018"/>
                  <a:pt x="1181" y="11751"/>
                  <a:pt x="1039" y="11975"/>
                </a:cubicBezTo>
                <a:cubicBezTo>
                  <a:pt x="1060" y="12029"/>
                  <a:pt x="1076" y="12046"/>
                  <a:pt x="1089" y="12046"/>
                </a:cubicBezTo>
                <a:cubicBezTo>
                  <a:pt x="1112" y="12046"/>
                  <a:pt x="1127" y="11995"/>
                  <a:pt x="1149" y="11995"/>
                </a:cubicBezTo>
                <a:cubicBezTo>
                  <a:pt x="1162" y="11995"/>
                  <a:pt x="1179" y="12014"/>
                  <a:pt x="1202" y="12077"/>
                </a:cubicBezTo>
                <a:lnTo>
                  <a:pt x="1181" y="12159"/>
                </a:lnTo>
                <a:lnTo>
                  <a:pt x="1263" y="12179"/>
                </a:lnTo>
                <a:cubicBezTo>
                  <a:pt x="1324" y="12322"/>
                  <a:pt x="1283" y="12424"/>
                  <a:pt x="1243" y="12464"/>
                </a:cubicBezTo>
                <a:cubicBezTo>
                  <a:pt x="1222" y="12424"/>
                  <a:pt x="1181" y="12362"/>
                  <a:pt x="1161" y="12322"/>
                </a:cubicBezTo>
                <a:lnTo>
                  <a:pt x="1161" y="12322"/>
                </a:lnTo>
                <a:cubicBezTo>
                  <a:pt x="1179" y="12520"/>
                  <a:pt x="1374" y="12767"/>
                  <a:pt x="1417" y="12863"/>
                </a:cubicBezTo>
                <a:lnTo>
                  <a:pt x="1417" y="12863"/>
                </a:lnTo>
                <a:lnTo>
                  <a:pt x="1365" y="12688"/>
                </a:lnTo>
                <a:lnTo>
                  <a:pt x="1365" y="12688"/>
                </a:lnTo>
                <a:cubicBezTo>
                  <a:pt x="1691" y="13218"/>
                  <a:pt x="1996" y="13951"/>
                  <a:pt x="2444" y="14399"/>
                </a:cubicBezTo>
                <a:lnTo>
                  <a:pt x="2464" y="14338"/>
                </a:lnTo>
                <a:cubicBezTo>
                  <a:pt x="2806" y="14679"/>
                  <a:pt x="2632" y="14684"/>
                  <a:pt x="2960" y="15075"/>
                </a:cubicBezTo>
                <a:lnTo>
                  <a:pt x="2960" y="15075"/>
                </a:lnTo>
                <a:cubicBezTo>
                  <a:pt x="3059" y="15136"/>
                  <a:pt x="3159" y="15236"/>
                  <a:pt x="3259" y="15336"/>
                </a:cubicBezTo>
                <a:cubicBezTo>
                  <a:pt x="3246" y="15330"/>
                  <a:pt x="3237" y="15328"/>
                  <a:pt x="3229" y="15328"/>
                </a:cubicBezTo>
                <a:cubicBezTo>
                  <a:pt x="3159" y="15328"/>
                  <a:pt x="3272" y="15532"/>
                  <a:pt x="3213" y="15532"/>
                </a:cubicBezTo>
                <a:cubicBezTo>
                  <a:pt x="3205" y="15532"/>
                  <a:pt x="3193" y="15528"/>
                  <a:pt x="3177" y="15519"/>
                </a:cubicBezTo>
                <a:lnTo>
                  <a:pt x="3177" y="15519"/>
                </a:lnTo>
                <a:cubicBezTo>
                  <a:pt x="3585" y="15845"/>
                  <a:pt x="3401" y="15662"/>
                  <a:pt x="3768" y="15784"/>
                </a:cubicBezTo>
                <a:lnTo>
                  <a:pt x="3768" y="15886"/>
                </a:lnTo>
                <a:cubicBezTo>
                  <a:pt x="3890" y="15926"/>
                  <a:pt x="3931" y="15906"/>
                  <a:pt x="4134" y="16069"/>
                </a:cubicBezTo>
                <a:cubicBezTo>
                  <a:pt x="4105" y="16054"/>
                  <a:pt x="4084" y="16048"/>
                  <a:pt x="4071" y="16048"/>
                </a:cubicBezTo>
                <a:cubicBezTo>
                  <a:pt x="4005" y="16048"/>
                  <a:pt x="4095" y="16192"/>
                  <a:pt x="4010" y="16192"/>
                </a:cubicBezTo>
                <a:cubicBezTo>
                  <a:pt x="3992" y="16192"/>
                  <a:pt x="3967" y="16186"/>
                  <a:pt x="3931" y="16171"/>
                </a:cubicBezTo>
                <a:lnTo>
                  <a:pt x="3931" y="16171"/>
                </a:lnTo>
                <a:cubicBezTo>
                  <a:pt x="4257" y="16660"/>
                  <a:pt x="4684" y="16558"/>
                  <a:pt x="4766" y="16884"/>
                </a:cubicBezTo>
                <a:cubicBezTo>
                  <a:pt x="5081" y="16844"/>
                  <a:pt x="4462" y="16557"/>
                  <a:pt x="4551" y="16557"/>
                </a:cubicBezTo>
                <a:cubicBezTo>
                  <a:pt x="4554" y="16557"/>
                  <a:pt x="4558" y="16557"/>
                  <a:pt x="4562" y="16558"/>
                </a:cubicBezTo>
                <a:cubicBezTo>
                  <a:pt x="4550" y="16521"/>
                  <a:pt x="4569" y="16507"/>
                  <a:pt x="4605" y="16507"/>
                </a:cubicBezTo>
                <a:cubicBezTo>
                  <a:pt x="4689" y="16507"/>
                  <a:pt x="4869" y="16588"/>
                  <a:pt x="4969" y="16660"/>
                </a:cubicBezTo>
                <a:cubicBezTo>
                  <a:pt x="5112" y="16761"/>
                  <a:pt x="5071" y="17067"/>
                  <a:pt x="5479" y="17271"/>
                </a:cubicBezTo>
                <a:cubicBezTo>
                  <a:pt x="5438" y="17250"/>
                  <a:pt x="5438" y="17250"/>
                  <a:pt x="5397" y="17230"/>
                </a:cubicBezTo>
                <a:lnTo>
                  <a:pt x="5397" y="17230"/>
                </a:lnTo>
                <a:cubicBezTo>
                  <a:pt x="5519" y="17372"/>
                  <a:pt x="5723" y="17311"/>
                  <a:pt x="5886" y="17474"/>
                </a:cubicBezTo>
                <a:cubicBezTo>
                  <a:pt x="5914" y="17458"/>
                  <a:pt x="5941" y="17452"/>
                  <a:pt x="5966" y="17452"/>
                </a:cubicBezTo>
                <a:cubicBezTo>
                  <a:pt x="6030" y="17452"/>
                  <a:pt x="6084" y="17490"/>
                  <a:pt x="6132" y="17490"/>
                </a:cubicBezTo>
                <a:cubicBezTo>
                  <a:pt x="6161" y="17490"/>
                  <a:pt x="6187" y="17476"/>
                  <a:pt x="6212" y="17433"/>
                </a:cubicBezTo>
                <a:lnTo>
                  <a:pt x="5825" y="17311"/>
                </a:lnTo>
                <a:lnTo>
                  <a:pt x="5825" y="17311"/>
                </a:lnTo>
                <a:cubicBezTo>
                  <a:pt x="6049" y="17352"/>
                  <a:pt x="6314" y="17271"/>
                  <a:pt x="6639" y="17454"/>
                </a:cubicBezTo>
                <a:cubicBezTo>
                  <a:pt x="6599" y="17474"/>
                  <a:pt x="6477" y="17495"/>
                  <a:pt x="6395" y="17495"/>
                </a:cubicBezTo>
                <a:cubicBezTo>
                  <a:pt x="6497" y="17576"/>
                  <a:pt x="6619" y="17515"/>
                  <a:pt x="6721" y="17617"/>
                </a:cubicBezTo>
                <a:cubicBezTo>
                  <a:pt x="6702" y="17649"/>
                  <a:pt x="6667" y="17661"/>
                  <a:pt x="6621" y="17661"/>
                </a:cubicBezTo>
                <a:cubicBezTo>
                  <a:pt x="6462" y="17661"/>
                  <a:pt x="6168" y="17515"/>
                  <a:pt x="5947" y="17515"/>
                </a:cubicBezTo>
                <a:cubicBezTo>
                  <a:pt x="6028" y="17637"/>
                  <a:pt x="6436" y="17576"/>
                  <a:pt x="6252" y="17698"/>
                </a:cubicBezTo>
                <a:cubicBezTo>
                  <a:pt x="6301" y="17666"/>
                  <a:pt x="6347" y="17654"/>
                  <a:pt x="6392" y="17654"/>
                </a:cubicBezTo>
                <a:cubicBezTo>
                  <a:pt x="6540" y="17654"/>
                  <a:pt x="6681" y="17786"/>
                  <a:pt x="6876" y="17786"/>
                </a:cubicBezTo>
                <a:cubicBezTo>
                  <a:pt x="6922" y="17786"/>
                  <a:pt x="6972" y="17778"/>
                  <a:pt x="7026" y="17759"/>
                </a:cubicBezTo>
                <a:lnTo>
                  <a:pt x="7026" y="17759"/>
                </a:lnTo>
                <a:lnTo>
                  <a:pt x="6986" y="17861"/>
                </a:lnTo>
                <a:cubicBezTo>
                  <a:pt x="7013" y="17861"/>
                  <a:pt x="7067" y="17852"/>
                  <a:pt x="7130" y="17852"/>
                </a:cubicBezTo>
                <a:cubicBezTo>
                  <a:pt x="7162" y="17852"/>
                  <a:pt x="7196" y="17854"/>
                  <a:pt x="7230" y="17861"/>
                </a:cubicBezTo>
                <a:lnTo>
                  <a:pt x="7026" y="17943"/>
                </a:lnTo>
                <a:cubicBezTo>
                  <a:pt x="7047" y="17939"/>
                  <a:pt x="7067" y="17938"/>
                  <a:pt x="7087" y="17938"/>
                </a:cubicBezTo>
                <a:cubicBezTo>
                  <a:pt x="7303" y="17938"/>
                  <a:pt x="7481" y="18110"/>
                  <a:pt x="7683" y="18110"/>
                </a:cubicBezTo>
                <a:cubicBezTo>
                  <a:pt x="7702" y="18110"/>
                  <a:pt x="7720" y="18109"/>
                  <a:pt x="7739" y="18105"/>
                </a:cubicBezTo>
                <a:cubicBezTo>
                  <a:pt x="7250" y="18044"/>
                  <a:pt x="7637" y="17983"/>
                  <a:pt x="7454" y="17881"/>
                </a:cubicBezTo>
                <a:cubicBezTo>
                  <a:pt x="7499" y="17877"/>
                  <a:pt x="7540" y="17875"/>
                  <a:pt x="7576" y="17875"/>
                </a:cubicBezTo>
                <a:cubicBezTo>
                  <a:pt x="8009" y="17875"/>
                  <a:pt x="7828" y="18187"/>
                  <a:pt x="8411" y="18187"/>
                </a:cubicBezTo>
                <a:cubicBezTo>
                  <a:pt x="8289" y="18187"/>
                  <a:pt x="8146" y="18105"/>
                  <a:pt x="8269" y="18085"/>
                </a:cubicBezTo>
                <a:lnTo>
                  <a:pt x="8269" y="18085"/>
                </a:lnTo>
                <a:cubicBezTo>
                  <a:pt x="8391" y="18105"/>
                  <a:pt x="8574" y="18167"/>
                  <a:pt x="8656" y="18207"/>
                </a:cubicBezTo>
                <a:cubicBezTo>
                  <a:pt x="9104" y="18187"/>
                  <a:pt x="8574" y="18126"/>
                  <a:pt x="8778" y="18044"/>
                </a:cubicBezTo>
                <a:lnTo>
                  <a:pt x="8778" y="18044"/>
                </a:lnTo>
                <a:cubicBezTo>
                  <a:pt x="8815" y="18076"/>
                  <a:pt x="8848" y="18089"/>
                  <a:pt x="8880" y="18089"/>
                </a:cubicBezTo>
                <a:cubicBezTo>
                  <a:pt x="8970" y="18089"/>
                  <a:pt x="9050" y="17988"/>
                  <a:pt x="9185" y="17943"/>
                </a:cubicBezTo>
                <a:lnTo>
                  <a:pt x="9205" y="18044"/>
                </a:lnTo>
                <a:cubicBezTo>
                  <a:pt x="9245" y="18048"/>
                  <a:pt x="9279" y="18049"/>
                  <a:pt x="9308" y="18049"/>
                </a:cubicBezTo>
                <a:cubicBezTo>
                  <a:pt x="9630" y="18049"/>
                  <a:pt x="9408" y="17877"/>
                  <a:pt x="9686" y="17877"/>
                </a:cubicBezTo>
                <a:cubicBezTo>
                  <a:pt x="9711" y="17877"/>
                  <a:pt x="9741" y="17878"/>
                  <a:pt x="9776" y="17881"/>
                </a:cubicBezTo>
                <a:lnTo>
                  <a:pt x="9592" y="18044"/>
                </a:lnTo>
                <a:lnTo>
                  <a:pt x="9837" y="17983"/>
                </a:lnTo>
                <a:lnTo>
                  <a:pt x="9837" y="17983"/>
                </a:lnTo>
                <a:lnTo>
                  <a:pt x="9796" y="18105"/>
                </a:lnTo>
                <a:cubicBezTo>
                  <a:pt x="10061" y="17983"/>
                  <a:pt x="10142" y="17983"/>
                  <a:pt x="10407" y="17983"/>
                </a:cubicBezTo>
                <a:cubicBezTo>
                  <a:pt x="10326" y="17922"/>
                  <a:pt x="10407" y="17800"/>
                  <a:pt x="10631" y="17739"/>
                </a:cubicBezTo>
                <a:cubicBezTo>
                  <a:pt x="10743" y="17767"/>
                  <a:pt x="10662" y="17815"/>
                  <a:pt x="10708" y="17815"/>
                </a:cubicBezTo>
                <a:cubicBezTo>
                  <a:pt x="10728" y="17815"/>
                  <a:pt x="10774" y="17805"/>
                  <a:pt x="10875" y="17780"/>
                </a:cubicBezTo>
                <a:lnTo>
                  <a:pt x="10875" y="17780"/>
                </a:lnTo>
                <a:cubicBezTo>
                  <a:pt x="10830" y="17840"/>
                  <a:pt x="10785" y="17911"/>
                  <a:pt x="10698" y="17911"/>
                </a:cubicBezTo>
                <a:cubicBezTo>
                  <a:pt x="10668" y="17911"/>
                  <a:pt x="10633" y="17903"/>
                  <a:pt x="10590" y="17881"/>
                </a:cubicBezTo>
                <a:cubicBezTo>
                  <a:pt x="10590" y="17922"/>
                  <a:pt x="10529" y="17963"/>
                  <a:pt x="10529" y="18004"/>
                </a:cubicBezTo>
                <a:cubicBezTo>
                  <a:pt x="10555" y="18009"/>
                  <a:pt x="10582" y="18012"/>
                  <a:pt x="10609" y="18012"/>
                </a:cubicBezTo>
                <a:cubicBezTo>
                  <a:pt x="10774" y="18012"/>
                  <a:pt x="10954" y="17919"/>
                  <a:pt x="11059" y="17902"/>
                </a:cubicBezTo>
                <a:lnTo>
                  <a:pt x="10937" y="17902"/>
                </a:lnTo>
                <a:cubicBezTo>
                  <a:pt x="11079" y="17820"/>
                  <a:pt x="11222" y="17739"/>
                  <a:pt x="11344" y="17637"/>
                </a:cubicBezTo>
                <a:cubicBezTo>
                  <a:pt x="11425" y="17657"/>
                  <a:pt x="11385" y="17698"/>
                  <a:pt x="11344" y="17759"/>
                </a:cubicBezTo>
                <a:cubicBezTo>
                  <a:pt x="11425" y="17719"/>
                  <a:pt x="11466" y="17637"/>
                  <a:pt x="11609" y="17596"/>
                </a:cubicBezTo>
                <a:lnTo>
                  <a:pt x="11609" y="17596"/>
                </a:lnTo>
                <a:cubicBezTo>
                  <a:pt x="11588" y="17678"/>
                  <a:pt x="11629" y="17759"/>
                  <a:pt x="11446" y="17861"/>
                </a:cubicBezTo>
                <a:lnTo>
                  <a:pt x="11853" y="17637"/>
                </a:lnTo>
                <a:cubicBezTo>
                  <a:pt x="11894" y="17657"/>
                  <a:pt x="12097" y="17637"/>
                  <a:pt x="12057" y="17698"/>
                </a:cubicBezTo>
                <a:cubicBezTo>
                  <a:pt x="12321" y="17637"/>
                  <a:pt x="12566" y="17311"/>
                  <a:pt x="12892" y="17209"/>
                </a:cubicBezTo>
                <a:cubicBezTo>
                  <a:pt x="12892" y="17189"/>
                  <a:pt x="12912" y="17148"/>
                  <a:pt x="12973" y="17108"/>
                </a:cubicBezTo>
                <a:cubicBezTo>
                  <a:pt x="13258" y="16965"/>
                  <a:pt x="13564" y="16924"/>
                  <a:pt x="13788" y="16598"/>
                </a:cubicBezTo>
                <a:lnTo>
                  <a:pt x="14053" y="16598"/>
                </a:lnTo>
                <a:cubicBezTo>
                  <a:pt x="14277" y="16395"/>
                  <a:pt x="13706" y="16619"/>
                  <a:pt x="14073" y="16293"/>
                </a:cubicBezTo>
                <a:cubicBezTo>
                  <a:pt x="14147" y="16206"/>
                  <a:pt x="14189" y="16178"/>
                  <a:pt x="14218" y="16178"/>
                </a:cubicBezTo>
                <a:cubicBezTo>
                  <a:pt x="14268" y="16178"/>
                  <a:pt x="14275" y="16261"/>
                  <a:pt x="14326" y="16261"/>
                </a:cubicBezTo>
                <a:cubicBezTo>
                  <a:pt x="14335" y="16261"/>
                  <a:pt x="14346" y="16258"/>
                  <a:pt x="14358" y="16252"/>
                </a:cubicBezTo>
                <a:cubicBezTo>
                  <a:pt x="14439" y="16089"/>
                  <a:pt x="14562" y="15784"/>
                  <a:pt x="14867" y="15662"/>
                </a:cubicBezTo>
                <a:lnTo>
                  <a:pt x="14867" y="15662"/>
                </a:lnTo>
                <a:cubicBezTo>
                  <a:pt x="14806" y="15743"/>
                  <a:pt x="14745" y="15784"/>
                  <a:pt x="14684" y="15865"/>
                </a:cubicBezTo>
                <a:lnTo>
                  <a:pt x="14908" y="15763"/>
                </a:lnTo>
                <a:lnTo>
                  <a:pt x="14908" y="15763"/>
                </a:lnTo>
                <a:cubicBezTo>
                  <a:pt x="14808" y="16013"/>
                  <a:pt x="14668" y="16127"/>
                  <a:pt x="14752" y="16127"/>
                </a:cubicBezTo>
                <a:cubicBezTo>
                  <a:pt x="14772" y="16127"/>
                  <a:pt x="14802" y="16121"/>
                  <a:pt x="14847" y="16110"/>
                </a:cubicBezTo>
                <a:cubicBezTo>
                  <a:pt x="14765" y="15987"/>
                  <a:pt x="14928" y="15825"/>
                  <a:pt x="15091" y="15641"/>
                </a:cubicBezTo>
                <a:cubicBezTo>
                  <a:pt x="15254" y="15478"/>
                  <a:pt x="15397" y="15295"/>
                  <a:pt x="15295" y="15193"/>
                </a:cubicBezTo>
                <a:lnTo>
                  <a:pt x="15437" y="15112"/>
                </a:lnTo>
                <a:lnTo>
                  <a:pt x="15437" y="15112"/>
                </a:lnTo>
                <a:cubicBezTo>
                  <a:pt x="15417" y="15132"/>
                  <a:pt x="15417" y="15152"/>
                  <a:pt x="15397" y="15193"/>
                </a:cubicBezTo>
                <a:cubicBezTo>
                  <a:pt x="15702" y="15051"/>
                  <a:pt x="15376" y="14888"/>
                  <a:pt x="15641" y="14603"/>
                </a:cubicBezTo>
                <a:cubicBezTo>
                  <a:pt x="15705" y="14552"/>
                  <a:pt x="15769" y="14509"/>
                  <a:pt x="15797" y="14509"/>
                </a:cubicBezTo>
                <a:cubicBezTo>
                  <a:pt x="15814" y="14509"/>
                  <a:pt x="15819" y="14524"/>
                  <a:pt x="15804" y="14562"/>
                </a:cubicBezTo>
                <a:cubicBezTo>
                  <a:pt x="15865" y="14460"/>
                  <a:pt x="15885" y="14358"/>
                  <a:pt x="15926" y="14277"/>
                </a:cubicBezTo>
                <a:cubicBezTo>
                  <a:pt x="15949" y="14246"/>
                  <a:pt x="15967" y="14232"/>
                  <a:pt x="15977" y="14232"/>
                </a:cubicBezTo>
                <a:cubicBezTo>
                  <a:pt x="15994" y="14232"/>
                  <a:pt x="15992" y="14267"/>
                  <a:pt x="15967" y="14318"/>
                </a:cubicBezTo>
                <a:lnTo>
                  <a:pt x="16191" y="13910"/>
                </a:lnTo>
                <a:lnTo>
                  <a:pt x="16211" y="13931"/>
                </a:lnTo>
                <a:cubicBezTo>
                  <a:pt x="16191" y="13849"/>
                  <a:pt x="16211" y="13686"/>
                  <a:pt x="16232" y="13605"/>
                </a:cubicBezTo>
                <a:cubicBezTo>
                  <a:pt x="16250" y="13587"/>
                  <a:pt x="16260" y="13580"/>
                  <a:pt x="16265" y="13580"/>
                </a:cubicBezTo>
                <a:cubicBezTo>
                  <a:pt x="16283" y="13580"/>
                  <a:pt x="16241" y="13666"/>
                  <a:pt x="16272" y="13666"/>
                </a:cubicBezTo>
                <a:lnTo>
                  <a:pt x="16333" y="13421"/>
                </a:lnTo>
                <a:cubicBezTo>
                  <a:pt x="16348" y="13414"/>
                  <a:pt x="16360" y="13411"/>
                  <a:pt x="16370" y="13411"/>
                </a:cubicBezTo>
                <a:cubicBezTo>
                  <a:pt x="16445" y="13411"/>
                  <a:pt x="16403" y="13601"/>
                  <a:pt x="16313" y="13727"/>
                </a:cubicBezTo>
                <a:cubicBezTo>
                  <a:pt x="16638" y="13673"/>
                  <a:pt x="16434" y="13554"/>
                  <a:pt x="16641" y="13258"/>
                </a:cubicBezTo>
                <a:lnTo>
                  <a:pt x="16641" y="13258"/>
                </a:lnTo>
                <a:cubicBezTo>
                  <a:pt x="16640" y="13258"/>
                  <a:pt x="16640" y="13258"/>
                  <a:pt x="16639" y="13258"/>
                </a:cubicBezTo>
                <a:cubicBezTo>
                  <a:pt x="16559" y="13118"/>
                  <a:pt x="16636" y="13096"/>
                  <a:pt x="16716" y="13018"/>
                </a:cubicBezTo>
                <a:lnTo>
                  <a:pt x="16716" y="13018"/>
                </a:lnTo>
                <a:cubicBezTo>
                  <a:pt x="16713" y="13040"/>
                  <a:pt x="16714" y="13057"/>
                  <a:pt x="16717" y="13070"/>
                </a:cubicBezTo>
                <a:lnTo>
                  <a:pt x="16717" y="13070"/>
                </a:lnTo>
                <a:cubicBezTo>
                  <a:pt x="16719" y="13048"/>
                  <a:pt x="16720" y="13028"/>
                  <a:pt x="16720" y="13014"/>
                </a:cubicBezTo>
                <a:lnTo>
                  <a:pt x="16720" y="13014"/>
                </a:lnTo>
                <a:cubicBezTo>
                  <a:pt x="16719" y="13016"/>
                  <a:pt x="16718" y="13017"/>
                  <a:pt x="16716" y="13018"/>
                </a:cubicBezTo>
                <a:lnTo>
                  <a:pt x="16716" y="13018"/>
                </a:lnTo>
                <a:cubicBezTo>
                  <a:pt x="16717" y="13011"/>
                  <a:pt x="16719" y="13003"/>
                  <a:pt x="16720" y="12994"/>
                </a:cubicBezTo>
                <a:cubicBezTo>
                  <a:pt x="16782" y="12953"/>
                  <a:pt x="16843" y="12851"/>
                  <a:pt x="16843" y="12688"/>
                </a:cubicBezTo>
                <a:cubicBezTo>
                  <a:pt x="16858" y="12697"/>
                  <a:pt x="16871" y="12701"/>
                  <a:pt x="16883" y="12701"/>
                </a:cubicBezTo>
                <a:cubicBezTo>
                  <a:pt x="16952" y="12701"/>
                  <a:pt x="16977" y="12562"/>
                  <a:pt x="17046" y="12424"/>
                </a:cubicBezTo>
                <a:lnTo>
                  <a:pt x="17168" y="12485"/>
                </a:lnTo>
                <a:cubicBezTo>
                  <a:pt x="17209" y="12301"/>
                  <a:pt x="17128" y="12281"/>
                  <a:pt x="17128" y="12159"/>
                </a:cubicBezTo>
                <a:cubicBezTo>
                  <a:pt x="17209" y="11955"/>
                  <a:pt x="17331" y="11955"/>
                  <a:pt x="17433" y="11935"/>
                </a:cubicBezTo>
                <a:cubicBezTo>
                  <a:pt x="17474" y="11842"/>
                  <a:pt x="17471" y="11815"/>
                  <a:pt x="17450" y="11815"/>
                </a:cubicBezTo>
                <a:cubicBezTo>
                  <a:pt x="17421" y="11815"/>
                  <a:pt x="17359" y="11862"/>
                  <a:pt x="17320" y="11862"/>
                </a:cubicBezTo>
                <a:cubicBezTo>
                  <a:pt x="17286" y="11862"/>
                  <a:pt x="17270" y="11826"/>
                  <a:pt x="17311" y="11690"/>
                </a:cubicBezTo>
                <a:cubicBezTo>
                  <a:pt x="17454" y="11446"/>
                  <a:pt x="17454" y="11222"/>
                  <a:pt x="17474" y="10876"/>
                </a:cubicBezTo>
                <a:cubicBezTo>
                  <a:pt x="17505" y="10820"/>
                  <a:pt x="17523" y="10802"/>
                  <a:pt x="17534" y="10802"/>
                </a:cubicBezTo>
                <a:cubicBezTo>
                  <a:pt x="17556" y="10802"/>
                  <a:pt x="17555" y="10866"/>
                  <a:pt x="17577" y="10866"/>
                </a:cubicBezTo>
                <a:cubicBezTo>
                  <a:pt x="17582" y="10866"/>
                  <a:pt x="17588" y="10863"/>
                  <a:pt x="17596" y="10855"/>
                </a:cubicBezTo>
                <a:lnTo>
                  <a:pt x="17535" y="10672"/>
                </a:lnTo>
                <a:cubicBezTo>
                  <a:pt x="17545" y="10652"/>
                  <a:pt x="17555" y="10647"/>
                  <a:pt x="17566" y="10647"/>
                </a:cubicBezTo>
                <a:cubicBezTo>
                  <a:pt x="17576" y="10647"/>
                  <a:pt x="17586" y="10652"/>
                  <a:pt x="17596" y="10652"/>
                </a:cubicBezTo>
                <a:cubicBezTo>
                  <a:pt x="17596" y="10489"/>
                  <a:pt x="17454" y="10611"/>
                  <a:pt x="17494" y="10367"/>
                </a:cubicBezTo>
                <a:cubicBezTo>
                  <a:pt x="17352" y="10285"/>
                  <a:pt x="17800" y="9939"/>
                  <a:pt x="17678" y="9613"/>
                </a:cubicBezTo>
                <a:cubicBezTo>
                  <a:pt x="17686" y="9601"/>
                  <a:pt x="17694" y="9596"/>
                  <a:pt x="17702" y="9596"/>
                </a:cubicBezTo>
                <a:cubicBezTo>
                  <a:pt x="17732" y="9596"/>
                  <a:pt x="17761" y="9656"/>
                  <a:pt x="17790" y="9656"/>
                </a:cubicBezTo>
                <a:cubicBezTo>
                  <a:pt x="17793" y="9656"/>
                  <a:pt x="17797" y="9655"/>
                  <a:pt x="17800" y="9654"/>
                </a:cubicBezTo>
                <a:cubicBezTo>
                  <a:pt x="17759" y="9226"/>
                  <a:pt x="17779" y="9287"/>
                  <a:pt x="17657" y="8961"/>
                </a:cubicBezTo>
                <a:lnTo>
                  <a:pt x="17779" y="8676"/>
                </a:lnTo>
                <a:lnTo>
                  <a:pt x="17779" y="8676"/>
                </a:lnTo>
                <a:cubicBezTo>
                  <a:pt x="17749" y="8727"/>
                  <a:pt x="17720" y="8749"/>
                  <a:pt x="17692" y="8749"/>
                </a:cubicBezTo>
                <a:cubicBezTo>
                  <a:pt x="17609" y="8749"/>
                  <a:pt x="17538" y="8563"/>
                  <a:pt x="17478" y="8383"/>
                </a:cubicBezTo>
                <a:lnTo>
                  <a:pt x="17478" y="8383"/>
                </a:lnTo>
                <a:lnTo>
                  <a:pt x="17494" y="8350"/>
                </a:lnTo>
                <a:cubicBezTo>
                  <a:pt x="17474" y="8330"/>
                  <a:pt x="17454" y="8310"/>
                  <a:pt x="17454" y="8289"/>
                </a:cubicBezTo>
                <a:cubicBezTo>
                  <a:pt x="17454" y="8228"/>
                  <a:pt x="17454" y="8167"/>
                  <a:pt x="17454" y="8126"/>
                </a:cubicBezTo>
                <a:cubicBezTo>
                  <a:pt x="17494" y="8126"/>
                  <a:pt x="17535" y="8167"/>
                  <a:pt x="17576" y="8228"/>
                </a:cubicBezTo>
                <a:cubicBezTo>
                  <a:pt x="17555" y="8269"/>
                  <a:pt x="17515" y="8310"/>
                  <a:pt x="17494" y="8350"/>
                </a:cubicBezTo>
                <a:cubicBezTo>
                  <a:pt x="17569" y="8425"/>
                  <a:pt x="17643" y="8516"/>
                  <a:pt x="17717" y="8516"/>
                </a:cubicBezTo>
                <a:cubicBezTo>
                  <a:pt x="17724" y="8516"/>
                  <a:pt x="17732" y="8515"/>
                  <a:pt x="17739" y="8513"/>
                </a:cubicBezTo>
                <a:cubicBezTo>
                  <a:pt x="17718" y="8493"/>
                  <a:pt x="17718" y="8452"/>
                  <a:pt x="17718" y="8391"/>
                </a:cubicBezTo>
                <a:lnTo>
                  <a:pt x="17718" y="8391"/>
                </a:lnTo>
                <a:cubicBezTo>
                  <a:pt x="17739" y="8411"/>
                  <a:pt x="17759" y="8432"/>
                  <a:pt x="17759" y="8432"/>
                </a:cubicBezTo>
                <a:cubicBezTo>
                  <a:pt x="17779" y="8411"/>
                  <a:pt x="17759" y="8371"/>
                  <a:pt x="17718" y="8310"/>
                </a:cubicBezTo>
                <a:lnTo>
                  <a:pt x="17881" y="8228"/>
                </a:lnTo>
                <a:lnTo>
                  <a:pt x="17820" y="8208"/>
                </a:lnTo>
                <a:cubicBezTo>
                  <a:pt x="17841" y="8045"/>
                  <a:pt x="17881" y="7882"/>
                  <a:pt x="17902" y="7719"/>
                </a:cubicBezTo>
                <a:cubicBezTo>
                  <a:pt x="17739" y="7373"/>
                  <a:pt x="17515" y="7088"/>
                  <a:pt x="17352" y="6579"/>
                </a:cubicBezTo>
                <a:lnTo>
                  <a:pt x="17352" y="6579"/>
                </a:lnTo>
                <a:cubicBezTo>
                  <a:pt x="17398" y="6611"/>
                  <a:pt x="17433" y="6623"/>
                  <a:pt x="17465" y="6623"/>
                </a:cubicBezTo>
                <a:cubicBezTo>
                  <a:pt x="17531" y="6623"/>
                  <a:pt x="17581" y="6572"/>
                  <a:pt x="17678" y="6558"/>
                </a:cubicBezTo>
                <a:lnTo>
                  <a:pt x="17678" y="6558"/>
                </a:lnTo>
                <a:cubicBezTo>
                  <a:pt x="17560" y="6715"/>
                  <a:pt x="17800" y="6947"/>
                  <a:pt x="17801" y="7236"/>
                </a:cubicBezTo>
                <a:lnTo>
                  <a:pt x="17801" y="7236"/>
                </a:lnTo>
                <a:cubicBezTo>
                  <a:pt x="17806" y="7168"/>
                  <a:pt x="17824" y="7149"/>
                  <a:pt x="17843" y="7149"/>
                </a:cubicBezTo>
                <a:cubicBezTo>
                  <a:pt x="17858" y="7149"/>
                  <a:pt x="17873" y="7161"/>
                  <a:pt x="17881" y="7169"/>
                </a:cubicBezTo>
                <a:cubicBezTo>
                  <a:pt x="17841" y="7006"/>
                  <a:pt x="17759" y="6843"/>
                  <a:pt x="17698" y="6680"/>
                </a:cubicBezTo>
                <a:cubicBezTo>
                  <a:pt x="17800" y="6680"/>
                  <a:pt x="17759" y="6558"/>
                  <a:pt x="17779" y="6416"/>
                </a:cubicBezTo>
                <a:lnTo>
                  <a:pt x="17779" y="6416"/>
                </a:lnTo>
                <a:cubicBezTo>
                  <a:pt x="17754" y="6436"/>
                  <a:pt x="17731" y="6445"/>
                  <a:pt x="17710" y="6445"/>
                </a:cubicBezTo>
                <a:cubicBezTo>
                  <a:pt x="17648" y="6445"/>
                  <a:pt x="17606" y="6365"/>
                  <a:pt x="17576" y="6273"/>
                </a:cubicBezTo>
                <a:cubicBezTo>
                  <a:pt x="17535" y="6151"/>
                  <a:pt x="17494" y="5988"/>
                  <a:pt x="17433" y="5886"/>
                </a:cubicBezTo>
                <a:cubicBezTo>
                  <a:pt x="17444" y="5883"/>
                  <a:pt x="17456" y="5880"/>
                  <a:pt x="17468" y="5880"/>
                </a:cubicBezTo>
                <a:cubicBezTo>
                  <a:pt x="17523" y="5880"/>
                  <a:pt x="17587" y="5930"/>
                  <a:pt x="17637" y="6131"/>
                </a:cubicBezTo>
                <a:cubicBezTo>
                  <a:pt x="17698" y="5825"/>
                  <a:pt x="17291" y="5866"/>
                  <a:pt x="17331" y="5560"/>
                </a:cubicBezTo>
                <a:lnTo>
                  <a:pt x="17331" y="5560"/>
                </a:lnTo>
                <a:cubicBezTo>
                  <a:pt x="17352" y="5621"/>
                  <a:pt x="17352" y="5642"/>
                  <a:pt x="17392" y="5662"/>
                </a:cubicBezTo>
                <a:cubicBezTo>
                  <a:pt x="17318" y="5550"/>
                  <a:pt x="17225" y="5248"/>
                  <a:pt x="17290" y="5248"/>
                </a:cubicBezTo>
                <a:cubicBezTo>
                  <a:pt x="17295" y="5248"/>
                  <a:pt x="17300" y="5249"/>
                  <a:pt x="17306" y="5252"/>
                </a:cubicBezTo>
                <a:lnTo>
                  <a:pt x="17306" y="5252"/>
                </a:lnTo>
                <a:cubicBezTo>
                  <a:pt x="17229" y="5052"/>
                  <a:pt x="17132" y="4784"/>
                  <a:pt x="16985" y="4583"/>
                </a:cubicBezTo>
                <a:cubicBezTo>
                  <a:pt x="16831" y="4371"/>
                  <a:pt x="16696" y="4214"/>
                  <a:pt x="16596" y="4214"/>
                </a:cubicBezTo>
                <a:cubicBezTo>
                  <a:pt x="16593" y="4214"/>
                  <a:pt x="16590" y="4215"/>
                  <a:pt x="16587" y="4215"/>
                </a:cubicBezTo>
                <a:lnTo>
                  <a:pt x="16587" y="4215"/>
                </a:lnTo>
                <a:cubicBezTo>
                  <a:pt x="16629" y="4206"/>
                  <a:pt x="16787" y="4155"/>
                  <a:pt x="16843" y="4155"/>
                </a:cubicBezTo>
                <a:cubicBezTo>
                  <a:pt x="16639" y="4074"/>
                  <a:pt x="16415" y="4033"/>
                  <a:pt x="16211" y="3972"/>
                </a:cubicBezTo>
                <a:cubicBezTo>
                  <a:pt x="16171" y="3911"/>
                  <a:pt x="16130" y="3850"/>
                  <a:pt x="16069" y="3789"/>
                </a:cubicBezTo>
                <a:cubicBezTo>
                  <a:pt x="16154" y="3703"/>
                  <a:pt x="16240" y="3598"/>
                  <a:pt x="16353" y="3598"/>
                </a:cubicBezTo>
                <a:cubicBezTo>
                  <a:pt x="16402" y="3598"/>
                  <a:pt x="16455" y="3617"/>
                  <a:pt x="16517" y="3666"/>
                </a:cubicBezTo>
                <a:cubicBezTo>
                  <a:pt x="16476" y="3585"/>
                  <a:pt x="16415" y="3463"/>
                  <a:pt x="16252" y="3320"/>
                </a:cubicBezTo>
                <a:lnTo>
                  <a:pt x="16252" y="3320"/>
                </a:lnTo>
                <a:cubicBezTo>
                  <a:pt x="16270" y="3391"/>
                  <a:pt x="16194" y="3555"/>
                  <a:pt x="16134" y="3555"/>
                </a:cubicBezTo>
                <a:cubicBezTo>
                  <a:pt x="16126" y="3555"/>
                  <a:pt x="16117" y="3552"/>
                  <a:pt x="16109" y="3544"/>
                </a:cubicBezTo>
                <a:cubicBezTo>
                  <a:pt x="16069" y="3242"/>
                  <a:pt x="16069" y="3358"/>
                  <a:pt x="15970" y="3026"/>
                </a:cubicBezTo>
                <a:lnTo>
                  <a:pt x="15970" y="3026"/>
                </a:lnTo>
                <a:cubicBezTo>
                  <a:pt x="15982" y="3087"/>
                  <a:pt x="15896" y="3137"/>
                  <a:pt x="15806" y="3137"/>
                </a:cubicBezTo>
                <a:cubicBezTo>
                  <a:pt x="15752" y="3137"/>
                  <a:pt x="15698" y="3119"/>
                  <a:pt x="15661" y="3076"/>
                </a:cubicBezTo>
                <a:cubicBezTo>
                  <a:pt x="15700" y="3076"/>
                  <a:pt x="15810" y="2931"/>
                  <a:pt x="15874" y="2931"/>
                </a:cubicBezTo>
                <a:cubicBezTo>
                  <a:pt x="15877" y="2931"/>
                  <a:pt x="15880" y="2932"/>
                  <a:pt x="15883" y="2932"/>
                </a:cubicBezTo>
                <a:lnTo>
                  <a:pt x="15883" y="2932"/>
                </a:lnTo>
                <a:cubicBezTo>
                  <a:pt x="15747" y="2894"/>
                  <a:pt x="15593" y="2855"/>
                  <a:pt x="15456" y="2816"/>
                </a:cubicBezTo>
                <a:lnTo>
                  <a:pt x="15456" y="2816"/>
                </a:lnTo>
                <a:cubicBezTo>
                  <a:pt x="15460" y="2817"/>
                  <a:pt x="15465" y="2817"/>
                  <a:pt x="15469" y="2817"/>
                </a:cubicBezTo>
                <a:cubicBezTo>
                  <a:pt x="15551" y="2817"/>
                  <a:pt x="15598" y="2676"/>
                  <a:pt x="15580" y="2567"/>
                </a:cubicBezTo>
                <a:lnTo>
                  <a:pt x="15580" y="2567"/>
                </a:lnTo>
                <a:cubicBezTo>
                  <a:pt x="15578" y="2576"/>
                  <a:pt x="15572" y="2580"/>
                  <a:pt x="15564" y="2580"/>
                </a:cubicBezTo>
                <a:cubicBezTo>
                  <a:pt x="15505" y="2580"/>
                  <a:pt x="15306" y="2335"/>
                  <a:pt x="15234" y="2281"/>
                </a:cubicBezTo>
                <a:lnTo>
                  <a:pt x="15234" y="2281"/>
                </a:lnTo>
                <a:lnTo>
                  <a:pt x="15315" y="2444"/>
                </a:lnTo>
                <a:cubicBezTo>
                  <a:pt x="15182" y="2293"/>
                  <a:pt x="15060" y="2270"/>
                  <a:pt x="14938" y="2270"/>
                </a:cubicBezTo>
                <a:cubicBezTo>
                  <a:pt x="14885" y="2270"/>
                  <a:pt x="14831" y="2275"/>
                  <a:pt x="14777" y="2275"/>
                </a:cubicBezTo>
                <a:cubicBezTo>
                  <a:pt x="14671" y="2275"/>
                  <a:pt x="14561" y="2258"/>
                  <a:pt x="14439" y="2159"/>
                </a:cubicBezTo>
                <a:cubicBezTo>
                  <a:pt x="14501" y="2139"/>
                  <a:pt x="14725" y="1976"/>
                  <a:pt x="14562" y="1833"/>
                </a:cubicBezTo>
                <a:cubicBezTo>
                  <a:pt x="14480" y="1833"/>
                  <a:pt x="14277" y="1915"/>
                  <a:pt x="14053" y="1956"/>
                </a:cubicBezTo>
                <a:cubicBezTo>
                  <a:pt x="13930" y="1874"/>
                  <a:pt x="13808" y="1793"/>
                  <a:pt x="13666" y="1711"/>
                </a:cubicBezTo>
                <a:cubicBezTo>
                  <a:pt x="13844" y="1681"/>
                  <a:pt x="14045" y="1663"/>
                  <a:pt x="14212" y="1663"/>
                </a:cubicBezTo>
                <a:cubicBezTo>
                  <a:pt x="14273" y="1663"/>
                  <a:pt x="14329" y="1665"/>
                  <a:pt x="14378" y="1671"/>
                </a:cubicBezTo>
                <a:cubicBezTo>
                  <a:pt x="14277" y="1548"/>
                  <a:pt x="14399" y="1589"/>
                  <a:pt x="14175" y="1446"/>
                </a:cubicBezTo>
                <a:cubicBezTo>
                  <a:pt x="14162" y="1414"/>
                  <a:pt x="14174" y="1402"/>
                  <a:pt x="14199" y="1402"/>
                </a:cubicBezTo>
                <a:cubicBezTo>
                  <a:pt x="14253" y="1402"/>
                  <a:pt x="14364" y="1453"/>
                  <a:pt x="14419" y="1467"/>
                </a:cubicBezTo>
                <a:lnTo>
                  <a:pt x="13930" y="1121"/>
                </a:lnTo>
                <a:cubicBezTo>
                  <a:pt x="13920" y="1158"/>
                  <a:pt x="13883" y="1170"/>
                  <a:pt x="13833" y="1170"/>
                </a:cubicBezTo>
                <a:cubicBezTo>
                  <a:pt x="13737" y="1170"/>
                  <a:pt x="13593" y="1123"/>
                  <a:pt x="13502" y="1123"/>
                </a:cubicBezTo>
                <a:cubicBezTo>
                  <a:pt x="13461" y="1123"/>
                  <a:pt x="13431" y="1133"/>
                  <a:pt x="13421" y="1161"/>
                </a:cubicBezTo>
                <a:cubicBezTo>
                  <a:pt x="13645" y="1222"/>
                  <a:pt x="13849" y="1263"/>
                  <a:pt x="14053" y="1324"/>
                </a:cubicBezTo>
                <a:cubicBezTo>
                  <a:pt x="14032" y="1398"/>
                  <a:pt x="13897" y="1444"/>
                  <a:pt x="13725" y="1444"/>
                </a:cubicBezTo>
                <a:cubicBezTo>
                  <a:pt x="13562" y="1444"/>
                  <a:pt x="13365" y="1403"/>
                  <a:pt x="13197" y="1304"/>
                </a:cubicBezTo>
                <a:cubicBezTo>
                  <a:pt x="13136" y="1202"/>
                  <a:pt x="13380" y="1100"/>
                  <a:pt x="13401" y="1060"/>
                </a:cubicBezTo>
                <a:lnTo>
                  <a:pt x="13401" y="1060"/>
                </a:lnTo>
                <a:cubicBezTo>
                  <a:pt x="13395" y="1061"/>
                  <a:pt x="13387" y="1062"/>
                  <a:pt x="13379" y="1062"/>
                </a:cubicBezTo>
                <a:cubicBezTo>
                  <a:pt x="13275" y="1062"/>
                  <a:pt x="13012" y="955"/>
                  <a:pt x="12994" y="917"/>
                </a:cubicBezTo>
                <a:lnTo>
                  <a:pt x="13177" y="917"/>
                </a:lnTo>
                <a:cubicBezTo>
                  <a:pt x="12994" y="774"/>
                  <a:pt x="12749" y="958"/>
                  <a:pt x="12566" y="713"/>
                </a:cubicBezTo>
                <a:cubicBezTo>
                  <a:pt x="12496" y="678"/>
                  <a:pt x="12396" y="493"/>
                  <a:pt x="12343" y="493"/>
                </a:cubicBezTo>
                <a:cubicBezTo>
                  <a:pt x="12335" y="493"/>
                  <a:pt x="12327" y="498"/>
                  <a:pt x="12321" y="510"/>
                </a:cubicBezTo>
                <a:cubicBezTo>
                  <a:pt x="12383" y="632"/>
                  <a:pt x="12342" y="856"/>
                  <a:pt x="12260" y="1039"/>
                </a:cubicBezTo>
                <a:cubicBezTo>
                  <a:pt x="12179" y="998"/>
                  <a:pt x="12077" y="958"/>
                  <a:pt x="11975" y="937"/>
                </a:cubicBezTo>
                <a:lnTo>
                  <a:pt x="12016" y="876"/>
                </a:lnTo>
                <a:lnTo>
                  <a:pt x="11955" y="856"/>
                </a:lnTo>
                <a:lnTo>
                  <a:pt x="11934" y="917"/>
                </a:lnTo>
                <a:cubicBezTo>
                  <a:pt x="11833" y="876"/>
                  <a:pt x="11731" y="856"/>
                  <a:pt x="11629" y="815"/>
                </a:cubicBezTo>
                <a:cubicBezTo>
                  <a:pt x="11649" y="693"/>
                  <a:pt x="11955" y="632"/>
                  <a:pt x="11873" y="510"/>
                </a:cubicBezTo>
                <a:lnTo>
                  <a:pt x="11873" y="510"/>
                </a:lnTo>
                <a:cubicBezTo>
                  <a:pt x="11853" y="550"/>
                  <a:pt x="11751" y="571"/>
                  <a:pt x="11710" y="571"/>
                </a:cubicBezTo>
                <a:cubicBezTo>
                  <a:pt x="11629" y="510"/>
                  <a:pt x="11792" y="469"/>
                  <a:pt x="11588" y="408"/>
                </a:cubicBezTo>
                <a:cubicBezTo>
                  <a:pt x="11569" y="442"/>
                  <a:pt x="11535" y="452"/>
                  <a:pt x="11498" y="452"/>
                </a:cubicBezTo>
                <a:cubicBezTo>
                  <a:pt x="11430" y="452"/>
                  <a:pt x="11351" y="415"/>
                  <a:pt x="11337" y="415"/>
                </a:cubicBezTo>
                <a:cubicBezTo>
                  <a:pt x="11327" y="415"/>
                  <a:pt x="11352" y="436"/>
                  <a:pt x="11446" y="510"/>
                </a:cubicBezTo>
                <a:cubicBezTo>
                  <a:pt x="11242" y="489"/>
                  <a:pt x="11242" y="408"/>
                  <a:pt x="11018" y="367"/>
                </a:cubicBezTo>
                <a:lnTo>
                  <a:pt x="11018" y="367"/>
                </a:lnTo>
                <a:cubicBezTo>
                  <a:pt x="11038" y="428"/>
                  <a:pt x="10916" y="510"/>
                  <a:pt x="10753" y="571"/>
                </a:cubicBezTo>
                <a:cubicBezTo>
                  <a:pt x="10672" y="550"/>
                  <a:pt x="10590" y="530"/>
                  <a:pt x="10489" y="510"/>
                </a:cubicBezTo>
                <a:cubicBezTo>
                  <a:pt x="10285" y="449"/>
                  <a:pt x="10122" y="408"/>
                  <a:pt x="9979" y="367"/>
                </a:cubicBezTo>
                <a:cubicBezTo>
                  <a:pt x="9816" y="326"/>
                  <a:pt x="9674" y="286"/>
                  <a:pt x="9470" y="265"/>
                </a:cubicBezTo>
                <a:cubicBezTo>
                  <a:pt x="9450" y="225"/>
                  <a:pt x="9267" y="163"/>
                  <a:pt x="9348" y="102"/>
                </a:cubicBezTo>
                <a:lnTo>
                  <a:pt x="9348" y="102"/>
                </a:lnTo>
                <a:cubicBezTo>
                  <a:pt x="9287" y="123"/>
                  <a:pt x="9226" y="163"/>
                  <a:pt x="9104" y="163"/>
                </a:cubicBezTo>
                <a:cubicBezTo>
                  <a:pt x="8880" y="21"/>
                  <a:pt x="9389" y="163"/>
                  <a:pt x="9226" y="1"/>
                </a:cubicBezTo>
                <a:close/>
              </a:path>
            </a:pathLst>
          </a:custGeom>
          <a:solidFill>
            <a:schemeClr val="tx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he-IL" sz="2800" b="1" dirty="0">
                <a:solidFill>
                  <a:srgbClr val="F8DDD4"/>
                </a:solidFill>
              </a:rPr>
              <a:t>יותר מ-640 מיליון</a:t>
            </a:r>
            <a:br>
              <a:rPr lang="en-US" sz="2800" b="1" dirty="0">
                <a:solidFill>
                  <a:schemeClr val="bg1"/>
                </a:solidFill>
              </a:rPr>
            </a:br>
            <a:r>
              <a:rPr lang="he-IL" sz="2400" b="1" dirty="0">
                <a:solidFill>
                  <a:schemeClr val="bg1"/>
                </a:solidFill>
              </a:rPr>
              <a:t>נשים היו נתונות לאלימות משותפים או בני זוג אינטימיים</a:t>
            </a:r>
            <a:endParaRPr b="1" dirty="0">
              <a:solidFill>
                <a:schemeClr val="bg1"/>
              </a:solidFill>
            </a:endParaRPr>
          </a:p>
        </p:txBody>
      </p:sp>
      <p:sp>
        <p:nvSpPr>
          <p:cNvPr id="11" name="Google Shape;4209;p60">
            <a:extLst>
              <a:ext uri="{FF2B5EF4-FFF2-40B4-BE49-F238E27FC236}">
                <a16:creationId xmlns:a16="http://schemas.microsoft.com/office/drawing/2014/main" id="{6F9733D1-F866-EEDE-2E9D-49A3E3403CF0}"/>
              </a:ext>
            </a:extLst>
          </p:cNvPr>
          <p:cNvSpPr/>
          <p:nvPr/>
        </p:nvSpPr>
        <p:spPr>
          <a:xfrm>
            <a:off x="6540273" y="3887220"/>
            <a:ext cx="2919600" cy="2605655"/>
          </a:xfrm>
          <a:custGeom>
            <a:avLst/>
            <a:gdLst/>
            <a:ahLst/>
            <a:cxnLst/>
            <a:rect l="l" t="t" r="r" b="b"/>
            <a:pathLst>
              <a:path w="17902" h="18208" extrusionOk="0">
                <a:moveTo>
                  <a:pt x="15883" y="2932"/>
                </a:moveTo>
                <a:cubicBezTo>
                  <a:pt x="15884" y="2933"/>
                  <a:pt x="15885" y="2933"/>
                  <a:pt x="15885" y="2933"/>
                </a:cubicBezTo>
                <a:cubicBezTo>
                  <a:pt x="15885" y="2933"/>
                  <a:pt x="15884" y="2933"/>
                  <a:pt x="15883" y="2932"/>
                </a:cubicBezTo>
                <a:close/>
                <a:moveTo>
                  <a:pt x="15967" y="3015"/>
                </a:moveTo>
                <a:lnTo>
                  <a:pt x="15967" y="3015"/>
                </a:lnTo>
                <a:cubicBezTo>
                  <a:pt x="15968" y="3019"/>
                  <a:pt x="15969" y="3023"/>
                  <a:pt x="15970" y="3026"/>
                </a:cubicBezTo>
                <a:lnTo>
                  <a:pt x="15970" y="3026"/>
                </a:lnTo>
                <a:cubicBezTo>
                  <a:pt x="15970" y="3023"/>
                  <a:pt x="15968" y="3019"/>
                  <a:pt x="15967" y="3015"/>
                </a:cubicBezTo>
                <a:close/>
                <a:moveTo>
                  <a:pt x="17306" y="5252"/>
                </a:moveTo>
                <a:cubicBezTo>
                  <a:pt x="17315" y="5274"/>
                  <a:pt x="17323" y="5296"/>
                  <a:pt x="17331" y="5316"/>
                </a:cubicBezTo>
                <a:lnTo>
                  <a:pt x="17311" y="5255"/>
                </a:lnTo>
                <a:cubicBezTo>
                  <a:pt x="17309" y="5254"/>
                  <a:pt x="17308" y="5253"/>
                  <a:pt x="17306" y="5252"/>
                </a:cubicBezTo>
                <a:close/>
                <a:moveTo>
                  <a:pt x="17801" y="7236"/>
                </a:moveTo>
                <a:cubicBezTo>
                  <a:pt x="17800" y="7246"/>
                  <a:pt x="17800" y="7258"/>
                  <a:pt x="17800" y="7271"/>
                </a:cubicBezTo>
                <a:cubicBezTo>
                  <a:pt x="17801" y="7259"/>
                  <a:pt x="17801" y="7247"/>
                  <a:pt x="17801" y="7236"/>
                </a:cubicBezTo>
                <a:close/>
                <a:moveTo>
                  <a:pt x="17678" y="7882"/>
                </a:moveTo>
                <a:lnTo>
                  <a:pt x="17678" y="7882"/>
                </a:lnTo>
                <a:cubicBezTo>
                  <a:pt x="17718" y="7943"/>
                  <a:pt x="17698" y="8025"/>
                  <a:pt x="17657" y="8106"/>
                </a:cubicBezTo>
                <a:cubicBezTo>
                  <a:pt x="17657" y="8045"/>
                  <a:pt x="17657" y="7963"/>
                  <a:pt x="17678" y="7882"/>
                </a:cubicBezTo>
                <a:close/>
                <a:moveTo>
                  <a:pt x="17454" y="8330"/>
                </a:moveTo>
                <a:cubicBezTo>
                  <a:pt x="17454" y="8348"/>
                  <a:pt x="17454" y="8366"/>
                  <a:pt x="17467" y="8384"/>
                </a:cubicBezTo>
                <a:lnTo>
                  <a:pt x="17467" y="8384"/>
                </a:lnTo>
                <a:lnTo>
                  <a:pt x="17454" y="8411"/>
                </a:lnTo>
                <a:cubicBezTo>
                  <a:pt x="17454" y="8391"/>
                  <a:pt x="17454" y="8350"/>
                  <a:pt x="17454" y="8330"/>
                </a:cubicBezTo>
                <a:close/>
                <a:moveTo>
                  <a:pt x="1417" y="12863"/>
                </a:moveTo>
                <a:lnTo>
                  <a:pt x="1426" y="12892"/>
                </a:lnTo>
                <a:cubicBezTo>
                  <a:pt x="1426" y="12885"/>
                  <a:pt x="1423" y="12875"/>
                  <a:pt x="1417" y="12863"/>
                </a:cubicBezTo>
                <a:close/>
                <a:moveTo>
                  <a:pt x="16689" y="13194"/>
                </a:moveTo>
                <a:cubicBezTo>
                  <a:pt x="16671" y="13216"/>
                  <a:pt x="16655" y="13237"/>
                  <a:pt x="16641" y="13258"/>
                </a:cubicBezTo>
                <a:lnTo>
                  <a:pt x="16641" y="13258"/>
                </a:lnTo>
                <a:cubicBezTo>
                  <a:pt x="16661" y="13250"/>
                  <a:pt x="16677" y="13225"/>
                  <a:pt x="16689" y="13194"/>
                </a:cubicBezTo>
                <a:close/>
                <a:moveTo>
                  <a:pt x="17148" y="12912"/>
                </a:moveTo>
                <a:lnTo>
                  <a:pt x="17148" y="12912"/>
                </a:lnTo>
                <a:cubicBezTo>
                  <a:pt x="17091" y="12941"/>
                  <a:pt x="16874" y="13110"/>
                  <a:pt x="16770" y="13110"/>
                </a:cubicBezTo>
                <a:cubicBezTo>
                  <a:pt x="16743" y="13110"/>
                  <a:pt x="16724" y="13098"/>
                  <a:pt x="16717" y="13070"/>
                </a:cubicBezTo>
                <a:lnTo>
                  <a:pt x="16717" y="13070"/>
                </a:lnTo>
                <a:cubicBezTo>
                  <a:pt x="16713" y="13109"/>
                  <a:pt x="16704" y="13156"/>
                  <a:pt x="16689" y="13194"/>
                </a:cubicBezTo>
                <a:lnTo>
                  <a:pt x="16689" y="13194"/>
                </a:lnTo>
                <a:cubicBezTo>
                  <a:pt x="16705" y="13175"/>
                  <a:pt x="16722" y="13156"/>
                  <a:pt x="16741" y="13136"/>
                </a:cubicBezTo>
                <a:lnTo>
                  <a:pt x="16741" y="13136"/>
                </a:lnTo>
                <a:lnTo>
                  <a:pt x="16680" y="13360"/>
                </a:lnTo>
                <a:cubicBezTo>
                  <a:pt x="16883" y="13299"/>
                  <a:pt x="16924" y="13116"/>
                  <a:pt x="17148" y="12912"/>
                </a:cubicBezTo>
                <a:close/>
                <a:moveTo>
                  <a:pt x="2953" y="15071"/>
                </a:moveTo>
                <a:lnTo>
                  <a:pt x="2974" y="15091"/>
                </a:lnTo>
                <a:cubicBezTo>
                  <a:pt x="2969" y="15086"/>
                  <a:pt x="2964" y="15080"/>
                  <a:pt x="2960" y="15075"/>
                </a:cubicBezTo>
                <a:lnTo>
                  <a:pt x="2960" y="15075"/>
                </a:lnTo>
                <a:cubicBezTo>
                  <a:pt x="2958" y="15074"/>
                  <a:pt x="2955" y="15072"/>
                  <a:pt x="2953" y="15071"/>
                </a:cubicBezTo>
                <a:close/>
                <a:moveTo>
                  <a:pt x="9226" y="1"/>
                </a:moveTo>
                <a:lnTo>
                  <a:pt x="9226" y="1"/>
                </a:lnTo>
                <a:cubicBezTo>
                  <a:pt x="9185" y="82"/>
                  <a:pt x="8900" y="102"/>
                  <a:pt x="8717" y="143"/>
                </a:cubicBezTo>
                <a:cubicBezTo>
                  <a:pt x="8733" y="200"/>
                  <a:pt x="8797" y="218"/>
                  <a:pt x="8880" y="218"/>
                </a:cubicBezTo>
                <a:cubicBezTo>
                  <a:pt x="9006" y="218"/>
                  <a:pt x="9176" y="176"/>
                  <a:pt x="9287" y="163"/>
                </a:cubicBezTo>
                <a:lnTo>
                  <a:pt x="9287" y="163"/>
                </a:lnTo>
                <a:cubicBezTo>
                  <a:pt x="9287" y="204"/>
                  <a:pt x="9246" y="265"/>
                  <a:pt x="9185" y="326"/>
                </a:cubicBezTo>
                <a:cubicBezTo>
                  <a:pt x="8935" y="303"/>
                  <a:pt x="8691" y="293"/>
                  <a:pt x="8450" y="293"/>
                </a:cubicBezTo>
                <a:cubicBezTo>
                  <a:pt x="8280" y="293"/>
                  <a:pt x="8112" y="298"/>
                  <a:pt x="7943" y="306"/>
                </a:cubicBezTo>
                <a:cubicBezTo>
                  <a:pt x="7886" y="294"/>
                  <a:pt x="7812" y="289"/>
                  <a:pt x="7726" y="289"/>
                </a:cubicBezTo>
                <a:cubicBezTo>
                  <a:pt x="7384" y="289"/>
                  <a:pt x="6859" y="367"/>
                  <a:pt x="6517" y="367"/>
                </a:cubicBezTo>
                <a:cubicBezTo>
                  <a:pt x="6477" y="408"/>
                  <a:pt x="6395" y="449"/>
                  <a:pt x="6375" y="489"/>
                </a:cubicBezTo>
                <a:cubicBezTo>
                  <a:pt x="5845" y="591"/>
                  <a:pt x="5336" y="734"/>
                  <a:pt x="4847" y="937"/>
                </a:cubicBezTo>
                <a:cubicBezTo>
                  <a:pt x="4847" y="917"/>
                  <a:pt x="4827" y="897"/>
                  <a:pt x="4827" y="876"/>
                </a:cubicBezTo>
                <a:cubicBezTo>
                  <a:pt x="4766" y="917"/>
                  <a:pt x="4705" y="958"/>
                  <a:pt x="4664" y="998"/>
                </a:cubicBezTo>
                <a:lnTo>
                  <a:pt x="4623" y="1019"/>
                </a:lnTo>
                <a:cubicBezTo>
                  <a:pt x="4623" y="978"/>
                  <a:pt x="4664" y="937"/>
                  <a:pt x="4603" y="937"/>
                </a:cubicBezTo>
                <a:cubicBezTo>
                  <a:pt x="4623" y="958"/>
                  <a:pt x="4583" y="998"/>
                  <a:pt x="4562" y="1039"/>
                </a:cubicBezTo>
                <a:cubicBezTo>
                  <a:pt x="4460" y="1100"/>
                  <a:pt x="4358" y="1141"/>
                  <a:pt x="4277" y="1182"/>
                </a:cubicBezTo>
                <a:cubicBezTo>
                  <a:pt x="4257" y="1182"/>
                  <a:pt x="4257" y="1202"/>
                  <a:pt x="4236" y="1202"/>
                </a:cubicBezTo>
                <a:cubicBezTo>
                  <a:pt x="4155" y="1243"/>
                  <a:pt x="4053" y="1284"/>
                  <a:pt x="3972" y="1324"/>
                </a:cubicBezTo>
                <a:cubicBezTo>
                  <a:pt x="3972" y="1334"/>
                  <a:pt x="3966" y="1334"/>
                  <a:pt x="3961" y="1334"/>
                </a:cubicBezTo>
                <a:cubicBezTo>
                  <a:pt x="3956" y="1334"/>
                  <a:pt x="3951" y="1334"/>
                  <a:pt x="3951" y="1345"/>
                </a:cubicBezTo>
                <a:cubicBezTo>
                  <a:pt x="3931" y="1365"/>
                  <a:pt x="3910" y="1365"/>
                  <a:pt x="3910" y="1385"/>
                </a:cubicBezTo>
                <a:cubicBezTo>
                  <a:pt x="2016" y="2444"/>
                  <a:pt x="652" y="4338"/>
                  <a:pt x="509" y="7190"/>
                </a:cubicBezTo>
                <a:cubicBezTo>
                  <a:pt x="489" y="7352"/>
                  <a:pt x="509" y="7495"/>
                  <a:pt x="509" y="7658"/>
                </a:cubicBezTo>
                <a:cubicBezTo>
                  <a:pt x="408" y="7760"/>
                  <a:pt x="326" y="7862"/>
                  <a:pt x="224" y="7862"/>
                </a:cubicBezTo>
                <a:cubicBezTo>
                  <a:pt x="428" y="8086"/>
                  <a:pt x="0" y="8513"/>
                  <a:pt x="326" y="8880"/>
                </a:cubicBezTo>
                <a:cubicBezTo>
                  <a:pt x="321" y="8905"/>
                  <a:pt x="313" y="8914"/>
                  <a:pt x="304" y="8914"/>
                </a:cubicBezTo>
                <a:cubicBezTo>
                  <a:pt x="283" y="8914"/>
                  <a:pt x="252" y="8866"/>
                  <a:pt x="226" y="8866"/>
                </a:cubicBezTo>
                <a:cubicBezTo>
                  <a:pt x="218" y="8866"/>
                  <a:pt x="211" y="8870"/>
                  <a:pt x="204" y="8880"/>
                </a:cubicBezTo>
                <a:cubicBezTo>
                  <a:pt x="306" y="8961"/>
                  <a:pt x="346" y="9084"/>
                  <a:pt x="346" y="9308"/>
                </a:cubicBezTo>
                <a:lnTo>
                  <a:pt x="326" y="9287"/>
                </a:lnTo>
                <a:lnTo>
                  <a:pt x="326" y="9287"/>
                </a:lnTo>
                <a:cubicBezTo>
                  <a:pt x="469" y="9898"/>
                  <a:pt x="469" y="10183"/>
                  <a:pt x="632" y="10896"/>
                </a:cubicBezTo>
                <a:lnTo>
                  <a:pt x="713" y="10815"/>
                </a:lnTo>
                <a:cubicBezTo>
                  <a:pt x="754" y="10957"/>
                  <a:pt x="733" y="10998"/>
                  <a:pt x="733" y="11079"/>
                </a:cubicBezTo>
                <a:cubicBezTo>
                  <a:pt x="752" y="11089"/>
                  <a:pt x="766" y="11093"/>
                  <a:pt x="776" y="11093"/>
                </a:cubicBezTo>
                <a:cubicBezTo>
                  <a:pt x="870" y="11093"/>
                  <a:pt x="653" y="10745"/>
                  <a:pt x="774" y="10745"/>
                </a:cubicBezTo>
                <a:cubicBezTo>
                  <a:pt x="785" y="10745"/>
                  <a:pt x="798" y="10747"/>
                  <a:pt x="815" y="10754"/>
                </a:cubicBezTo>
                <a:cubicBezTo>
                  <a:pt x="672" y="11018"/>
                  <a:pt x="1181" y="11751"/>
                  <a:pt x="1039" y="11975"/>
                </a:cubicBezTo>
                <a:cubicBezTo>
                  <a:pt x="1060" y="12029"/>
                  <a:pt x="1076" y="12046"/>
                  <a:pt x="1089" y="12046"/>
                </a:cubicBezTo>
                <a:cubicBezTo>
                  <a:pt x="1112" y="12046"/>
                  <a:pt x="1127" y="11995"/>
                  <a:pt x="1149" y="11995"/>
                </a:cubicBezTo>
                <a:cubicBezTo>
                  <a:pt x="1162" y="11995"/>
                  <a:pt x="1179" y="12014"/>
                  <a:pt x="1202" y="12077"/>
                </a:cubicBezTo>
                <a:lnTo>
                  <a:pt x="1181" y="12159"/>
                </a:lnTo>
                <a:lnTo>
                  <a:pt x="1263" y="12179"/>
                </a:lnTo>
                <a:cubicBezTo>
                  <a:pt x="1324" y="12322"/>
                  <a:pt x="1283" y="12424"/>
                  <a:pt x="1243" y="12464"/>
                </a:cubicBezTo>
                <a:cubicBezTo>
                  <a:pt x="1222" y="12424"/>
                  <a:pt x="1181" y="12362"/>
                  <a:pt x="1161" y="12322"/>
                </a:cubicBezTo>
                <a:lnTo>
                  <a:pt x="1161" y="12322"/>
                </a:lnTo>
                <a:cubicBezTo>
                  <a:pt x="1179" y="12520"/>
                  <a:pt x="1374" y="12767"/>
                  <a:pt x="1417" y="12863"/>
                </a:cubicBezTo>
                <a:lnTo>
                  <a:pt x="1417" y="12863"/>
                </a:lnTo>
                <a:lnTo>
                  <a:pt x="1365" y="12688"/>
                </a:lnTo>
                <a:lnTo>
                  <a:pt x="1365" y="12688"/>
                </a:lnTo>
                <a:cubicBezTo>
                  <a:pt x="1691" y="13218"/>
                  <a:pt x="1996" y="13951"/>
                  <a:pt x="2444" y="14399"/>
                </a:cubicBezTo>
                <a:lnTo>
                  <a:pt x="2464" y="14338"/>
                </a:lnTo>
                <a:cubicBezTo>
                  <a:pt x="2806" y="14679"/>
                  <a:pt x="2632" y="14684"/>
                  <a:pt x="2960" y="15075"/>
                </a:cubicBezTo>
                <a:lnTo>
                  <a:pt x="2960" y="15075"/>
                </a:lnTo>
                <a:cubicBezTo>
                  <a:pt x="3059" y="15136"/>
                  <a:pt x="3159" y="15236"/>
                  <a:pt x="3259" y="15336"/>
                </a:cubicBezTo>
                <a:cubicBezTo>
                  <a:pt x="3246" y="15330"/>
                  <a:pt x="3237" y="15328"/>
                  <a:pt x="3229" y="15328"/>
                </a:cubicBezTo>
                <a:cubicBezTo>
                  <a:pt x="3159" y="15328"/>
                  <a:pt x="3272" y="15532"/>
                  <a:pt x="3213" y="15532"/>
                </a:cubicBezTo>
                <a:cubicBezTo>
                  <a:pt x="3205" y="15532"/>
                  <a:pt x="3193" y="15528"/>
                  <a:pt x="3177" y="15519"/>
                </a:cubicBezTo>
                <a:lnTo>
                  <a:pt x="3177" y="15519"/>
                </a:lnTo>
                <a:cubicBezTo>
                  <a:pt x="3585" y="15845"/>
                  <a:pt x="3401" y="15662"/>
                  <a:pt x="3768" y="15784"/>
                </a:cubicBezTo>
                <a:lnTo>
                  <a:pt x="3768" y="15886"/>
                </a:lnTo>
                <a:cubicBezTo>
                  <a:pt x="3890" y="15926"/>
                  <a:pt x="3931" y="15906"/>
                  <a:pt x="4134" y="16069"/>
                </a:cubicBezTo>
                <a:cubicBezTo>
                  <a:pt x="4105" y="16054"/>
                  <a:pt x="4084" y="16048"/>
                  <a:pt x="4071" y="16048"/>
                </a:cubicBezTo>
                <a:cubicBezTo>
                  <a:pt x="4005" y="16048"/>
                  <a:pt x="4095" y="16192"/>
                  <a:pt x="4010" y="16192"/>
                </a:cubicBezTo>
                <a:cubicBezTo>
                  <a:pt x="3992" y="16192"/>
                  <a:pt x="3967" y="16186"/>
                  <a:pt x="3931" y="16171"/>
                </a:cubicBezTo>
                <a:lnTo>
                  <a:pt x="3931" y="16171"/>
                </a:lnTo>
                <a:cubicBezTo>
                  <a:pt x="4257" y="16660"/>
                  <a:pt x="4684" y="16558"/>
                  <a:pt x="4766" y="16884"/>
                </a:cubicBezTo>
                <a:cubicBezTo>
                  <a:pt x="5081" y="16844"/>
                  <a:pt x="4462" y="16557"/>
                  <a:pt x="4551" y="16557"/>
                </a:cubicBezTo>
                <a:cubicBezTo>
                  <a:pt x="4554" y="16557"/>
                  <a:pt x="4558" y="16557"/>
                  <a:pt x="4562" y="16558"/>
                </a:cubicBezTo>
                <a:cubicBezTo>
                  <a:pt x="4550" y="16521"/>
                  <a:pt x="4569" y="16507"/>
                  <a:pt x="4605" y="16507"/>
                </a:cubicBezTo>
                <a:cubicBezTo>
                  <a:pt x="4689" y="16507"/>
                  <a:pt x="4869" y="16588"/>
                  <a:pt x="4969" y="16660"/>
                </a:cubicBezTo>
                <a:cubicBezTo>
                  <a:pt x="5112" y="16761"/>
                  <a:pt x="5071" y="17067"/>
                  <a:pt x="5479" y="17271"/>
                </a:cubicBezTo>
                <a:cubicBezTo>
                  <a:pt x="5438" y="17250"/>
                  <a:pt x="5438" y="17250"/>
                  <a:pt x="5397" y="17230"/>
                </a:cubicBezTo>
                <a:lnTo>
                  <a:pt x="5397" y="17230"/>
                </a:lnTo>
                <a:cubicBezTo>
                  <a:pt x="5519" y="17372"/>
                  <a:pt x="5723" y="17311"/>
                  <a:pt x="5886" y="17474"/>
                </a:cubicBezTo>
                <a:cubicBezTo>
                  <a:pt x="5914" y="17458"/>
                  <a:pt x="5941" y="17452"/>
                  <a:pt x="5966" y="17452"/>
                </a:cubicBezTo>
                <a:cubicBezTo>
                  <a:pt x="6030" y="17452"/>
                  <a:pt x="6084" y="17490"/>
                  <a:pt x="6132" y="17490"/>
                </a:cubicBezTo>
                <a:cubicBezTo>
                  <a:pt x="6161" y="17490"/>
                  <a:pt x="6187" y="17476"/>
                  <a:pt x="6212" y="17433"/>
                </a:cubicBezTo>
                <a:lnTo>
                  <a:pt x="5825" y="17311"/>
                </a:lnTo>
                <a:lnTo>
                  <a:pt x="5825" y="17311"/>
                </a:lnTo>
                <a:cubicBezTo>
                  <a:pt x="6049" y="17352"/>
                  <a:pt x="6314" y="17271"/>
                  <a:pt x="6639" y="17454"/>
                </a:cubicBezTo>
                <a:cubicBezTo>
                  <a:pt x="6599" y="17474"/>
                  <a:pt x="6477" y="17495"/>
                  <a:pt x="6395" y="17495"/>
                </a:cubicBezTo>
                <a:cubicBezTo>
                  <a:pt x="6497" y="17576"/>
                  <a:pt x="6619" y="17515"/>
                  <a:pt x="6721" y="17617"/>
                </a:cubicBezTo>
                <a:cubicBezTo>
                  <a:pt x="6702" y="17649"/>
                  <a:pt x="6667" y="17661"/>
                  <a:pt x="6621" y="17661"/>
                </a:cubicBezTo>
                <a:cubicBezTo>
                  <a:pt x="6462" y="17661"/>
                  <a:pt x="6168" y="17515"/>
                  <a:pt x="5947" y="17515"/>
                </a:cubicBezTo>
                <a:cubicBezTo>
                  <a:pt x="6028" y="17637"/>
                  <a:pt x="6436" y="17576"/>
                  <a:pt x="6252" y="17698"/>
                </a:cubicBezTo>
                <a:cubicBezTo>
                  <a:pt x="6301" y="17666"/>
                  <a:pt x="6347" y="17654"/>
                  <a:pt x="6392" y="17654"/>
                </a:cubicBezTo>
                <a:cubicBezTo>
                  <a:pt x="6540" y="17654"/>
                  <a:pt x="6681" y="17786"/>
                  <a:pt x="6876" y="17786"/>
                </a:cubicBezTo>
                <a:cubicBezTo>
                  <a:pt x="6922" y="17786"/>
                  <a:pt x="6972" y="17778"/>
                  <a:pt x="7026" y="17759"/>
                </a:cubicBezTo>
                <a:lnTo>
                  <a:pt x="7026" y="17759"/>
                </a:lnTo>
                <a:lnTo>
                  <a:pt x="6986" y="17861"/>
                </a:lnTo>
                <a:cubicBezTo>
                  <a:pt x="7013" y="17861"/>
                  <a:pt x="7067" y="17852"/>
                  <a:pt x="7130" y="17852"/>
                </a:cubicBezTo>
                <a:cubicBezTo>
                  <a:pt x="7162" y="17852"/>
                  <a:pt x="7196" y="17854"/>
                  <a:pt x="7230" y="17861"/>
                </a:cubicBezTo>
                <a:lnTo>
                  <a:pt x="7026" y="17943"/>
                </a:lnTo>
                <a:cubicBezTo>
                  <a:pt x="7047" y="17939"/>
                  <a:pt x="7067" y="17938"/>
                  <a:pt x="7087" y="17938"/>
                </a:cubicBezTo>
                <a:cubicBezTo>
                  <a:pt x="7303" y="17938"/>
                  <a:pt x="7481" y="18110"/>
                  <a:pt x="7683" y="18110"/>
                </a:cubicBezTo>
                <a:cubicBezTo>
                  <a:pt x="7702" y="18110"/>
                  <a:pt x="7720" y="18109"/>
                  <a:pt x="7739" y="18105"/>
                </a:cubicBezTo>
                <a:cubicBezTo>
                  <a:pt x="7250" y="18044"/>
                  <a:pt x="7637" y="17983"/>
                  <a:pt x="7454" y="17881"/>
                </a:cubicBezTo>
                <a:cubicBezTo>
                  <a:pt x="7499" y="17877"/>
                  <a:pt x="7540" y="17875"/>
                  <a:pt x="7576" y="17875"/>
                </a:cubicBezTo>
                <a:cubicBezTo>
                  <a:pt x="8009" y="17875"/>
                  <a:pt x="7828" y="18187"/>
                  <a:pt x="8411" y="18187"/>
                </a:cubicBezTo>
                <a:cubicBezTo>
                  <a:pt x="8289" y="18187"/>
                  <a:pt x="8146" y="18105"/>
                  <a:pt x="8269" y="18085"/>
                </a:cubicBezTo>
                <a:lnTo>
                  <a:pt x="8269" y="18085"/>
                </a:lnTo>
                <a:cubicBezTo>
                  <a:pt x="8391" y="18105"/>
                  <a:pt x="8574" y="18167"/>
                  <a:pt x="8656" y="18207"/>
                </a:cubicBezTo>
                <a:cubicBezTo>
                  <a:pt x="9104" y="18187"/>
                  <a:pt x="8574" y="18126"/>
                  <a:pt x="8778" y="18044"/>
                </a:cubicBezTo>
                <a:lnTo>
                  <a:pt x="8778" y="18044"/>
                </a:lnTo>
                <a:cubicBezTo>
                  <a:pt x="8815" y="18076"/>
                  <a:pt x="8848" y="18089"/>
                  <a:pt x="8880" y="18089"/>
                </a:cubicBezTo>
                <a:cubicBezTo>
                  <a:pt x="8970" y="18089"/>
                  <a:pt x="9050" y="17988"/>
                  <a:pt x="9185" y="17943"/>
                </a:cubicBezTo>
                <a:lnTo>
                  <a:pt x="9205" y="18044"/>
                </a:lnTo>
                <a:cubicBezTo>
                  <a:pt x="9245" y="18048"/>
                  <a:pt x="9279" y="18049"/>
                  <a:pt x="9308" y="18049"/>
                </a:cubicBezTo>
                <a:cubicBezTo>
                  <a:pt x="9630" y="18049"/>
                  <a:pt x="9408" y="17877"/>
                  <a:pt x="9686" y="17877"/>
                </a:cubicBezTo>
                <a:cubicBezTo>
                  <a:pt x="9711" y="17877"/>
                  <a:pt x="9741" y="17878"/>
                  <a:pt x="9776" y="17881"/>
                </a:cubicBezTo>
                <a:lnTo>
                  <a:pt x="9592" y="18044"/>
                </a:lnTo>
                <a:lnTo>
                  <a:pt x="9837" y="17983"/>
                </a:lnTo>
                <a:lnTo>
                  <a:pt x="9837" y="17983"/>
                </a:lnTo>
                <a:lnTo>
                  <a:pt x="9796" y="18105"/>
                </a:lnTo>
                <a:cubicBezTo>
                  <a:pt x="10061" y="17983"/>
                  <a:pt x="10142" y="17983"/>
                  <a:pt x="10407" y="17983"/>
                </a:cubicBezTo>
                <a:cubicBezTo>
                  <a:pt x="10326" y="17922"/>
                  <a:pt x="10407" y="17800"/>
                  <a:pt x="10631" y="17739"/>
                </a:cubicBezTo>
                <a:cubicBezTo>
                  <a:pt x="10743" y="17767"/>
                  <a:pt x="10662" y="17815"/>
                  <a:pt x="10708" y="17815"/>
                </a:cubicBezTo>
                <a:cubicBezTo>
                  <a:pt x="10728" y="17815"/>
                  <a:pt x="10774" y="17805"/>
                  <a:pt x="10875" y="17780"/>
                </a:cubicBezTo>
                <a:lnTo>
                  <a:pt x="10875" y="17780"/>
                </a:lnTo>
                <a:cubicBezTo>
                  <a:pt x="10830" y="17840"/>
                  <a:pt x="10785" y="17911"/>
                  <a:pt x="10698" y="17911"/>
                </a:cubicBezTo>
                <a:cubicBezTo>
                  <a:pt x="10668" y="17911"/>
                  <a:pt x="10633" y="17903"/>
                  <a:pt x="10590" y="17881"/>
                </a:cubicBezTo>
                <a:cubicBezTo>
                  <a:pt x="10590" y="17922"/>
                  <a:pt x="10529" y="17963"/>
                  <a:pt x="10529" y="18004"/>
                </a:cubicBezTo>
                <a:cubicBezTo>
                  <a:pt x="10555" y="18009"/>
                  <a:pt x="10582" y="18012"/>
                  <a:pt x="10609" y="18012"/>
                </a:cubicBezTo>
                <a:cubicBezTo>
                  <a:pt x="10774" y="18012"/>
                  <a:pt x="10954" y="17919"/>
                  <a:pt x="11059" y="17902"/>
                </a:cubicBezTo>
                <a:lnTo>
                  <a:pt x="10937" y="17902"/>
                </a:lnTo>
                <a:cubicBezTo>
                  <a:pt x="11079" y="17820"/>
                  <a:pt x="11222" y="17739"/>
                  <a:pt x="11344" y="17637"/>
                </a:cubicBezTo>
                <a:cubicBezTo>
                  <a:pt x="11425" y="17657"/>
                  <a:pt x="11385" y="17698"/>
                  <a:pt x="11344" y="17759"/>
                </a:cubicBezTo>
                <a:cubicBezTo>
                  <a:pt x="11425" y="17719"/>
                  <a:pt x="11466" y="17637"/>
                  <a:pt x="11609" y="17596"/>
                </a:cubicBezTo>
                <a:lnTo>
                  <a:pt x="11609" y="17596"/>
                </a:lnTo>
                <a:cubicBezTo>
                  <a:pt x="11588" y="17678"/>
                  <a:pt x="11629" y="17759"/>
                  <a:pt x="11446" y="17861"/>
                </a:cubicBezTo>
                <a:lnTo>
                  <a:pt x="11853" y="17637"/>
                </a:lnTo>
                <a:cubicBezTo>
                  <a:pt x="11894" y="17657"/>
                  <a:pt x="12097" y="17637"/>
                  <a:pt x="12057" y="17698"/>
                </a:cubicBezTo>
                <a:cubicBezTo>
                  <a:pt x="12321" y="17637"/>
                  <a:pt x="12566" y="17311"/>
                  <a:pt x="12892" y="17209"/>
                </a:cubicBezTo>
                <a:cubicBezTo>
                  <a:pt x="12892" y="17189"/>
                  <a:pt x="12912" y="17148"/>
                  <a:pt x="12973" y="17108"/>
                </a:cubicBezTo>
                <a:cubicBezTo>
                  <a:pt x="13258" y="16965"/>
                  <a:pt x="13564" y="16924"/>
                  <a:pt x="13788" y="16598"/>
                </a:cubicBezTo>
                <a:lnTo>
                  <a:pt x="14053" y="16598"/>
                </a:lnTo>
                <a:cubicBezTo>
                  <a:pt x="14277" y="16395"/>
                  <a:pt x="13706" y="16619"/>
                  <a:pt x="14073" y="16293"/>
                </a:cubicBezTo>
                <a:cubicBezTo>
                  <a:pt x="14147" y="16206"/>
                  <a:pt x="14189" y="16178"/>
                  <a:pt x="14218" y="16178"/>
                </a:cubicBezTo>
                <a:cubicBezTo>
                  <a:pt x="14268" y="16178"/>
                  <a:pt x="14275" y="16261"/>
                  <a:pt x="14326" y="16261"/>
                </a:cubicBezTo>
                <a:cubicBezTo>
                  <a:pt x="14335" y="16261"/>
                  <a:pt x="14346" y="16258"/>
                  <a:pt x="14358" y="16252"/>
                </a:cubicBezTo>
                <a:cubicBezTo>
                  <a:pt x="14439" y="16089"/>
                  <a:pt x="14562" y="15784"/>
                  <a:pt x="14867" y="15662"/>
                </a:cubicBezTo>
                <a:lnTo>
                  <a:pt x="14867" y="15662"/>
                </a:lnTo>
                <a:cubicBezTo>
                  <a:pt x="14806" y="15743"/>
                  <a:pt x="14745" y="15784"/>
                  <a:pt x="14684" y="15865"/>
                </a:cubicBezTo>
                <a:lnTo>
                  <a:pt x="14908" y="15763"/>
                </a:lnTo>
                <a:lnTo>
                  <a:pt x="14908" y="15763"/>
                </a:lnTo>
                <a:cubicBezTo>
                  <a:pt x="14808" y="16013"/>
                  <a:pt x="14668" y="16127"/>
                  <a:pt x="14752" y="16127"/>
                </a:cubicBezTo>
                <a:cubicBezTo>
                  <a:pt x="14772" y="16127"/>
                  <a:pt x="14802" y="16121"/>
                  <a:pt x="14847" y="16110"/>
                </a:cubicBezTo>
                <a:cubicBezTo>
                  <a:pt x="14765" y="15987"/>
                  <a:pt x="14928" y="15825"/>
                  <a:pt x="15091" y="15641"/>
                </a:cubicBezTo>
                <a:cubicBezTo>
                  <a:pt x="15254" y="15478"/>
                  <a:pt x="15397" y="15295"/>
                  <a:pt x="15295" y="15193"/>
                </a:cubicBezTo>
                <a:lnTo>
                  <a:pt x="15437" y="15112"/>
                </a:lnTo>
                <a:lnTo>
                  <a:pt x="15437" y="15112"/>
                </a:lnTo>
                <a:cubicBezTo>
                  <a:pt x="15417" y="15132"/>
                  <a:pt x="15417" y="15152"/>
                  <a:pt x="15397" y="15193"/>
                </a:cubicBezTo>
                <a:cubicBezTo>
                  <a:pt x="15702" y="15051"/>
                  <a:pt x="15376" y="14888"/>
                  <a:pt x="15641" y="14603"/>
                </a:cubicBezTo>
                <a:cubicBezTo>
                  <a:pt x="15705" y="14552"/>
                  <a:pt x="15769" y="14509"/>
                  <a:pt x="15797" y="14509"/>
                </a:cubicBezTo>
                <a:cubicBezTo>
                  <a:pt x="15814" y="14509"/>
                  <a:pt x="15819" y="14524"/>
                  <a:pt x="15804" y="14562"/>
                </a:cubicBezTo>
                <a:cubicBezTo>
                  <a:pt x="15865" y="14460"/>
                  <a:pt x="15885" y="14358"/>
                  <a:pt x="15926" y="14277"/>
                </a:cubicBezTo>
                <a:cubicBezTo>
                  <a:pt x="15949" y="14246"/>
                  <a:pt x="15967" y="14232"/>
                  <a:pt x="15977" y="14232"/>
                </a:cubicBezTo>
                <a:cubicBezTo>
                  <a:pt x="15994" y="14232"/>
                  <a:pt x="15992" y="14267"/>
                  <a:pt x="15967" y="14318"/>
                </a:cubicBezTo>
                <a:lnTo>
                  <a:pt x="16191" y="13910"/>
                </a:lnTo>
                <a:lnTo>
                  <a:pt x="16211" y="13931"/>
                </a:lnTo>
                <a:cubicBezTo>
                  <a:pt x="16191" y="13849"/>
                  <a:pt x="16211" y="13686"/>
                  <a:pt x="16232" y="13605"/>
                </a:cubicBezTo>
                <a:cubicBezTo>
                  <a:pt x="16250" y="13587"/>
                  <a:pt x="16260" y="13580"/>
                  <a:pt x="16265" y="13580"/>
                </a:cubicBezTo>
                <a:cubicBezTo>
                  <a:pt x="16283" y="13580"/>
                  <a:pt x="16241" y="13666"/>
                  <a:pt x="16272" y="13666"/>
                </a:cubicBezTo>
                <a:lnTo>
                  <a:pt x="16333" y="13421"/>
                </a:lnTo>
                <a:cubicBezTo>
                  <a:pt x="16348" y="13414"/>
                  <a:pt x="16360" y="13411"/>
                  <a:pt x="16370" y="13411"/>
                </a:cubicBezTo>
                <a:cubicBezTo>
                  <a:pt x="16445" y="13411"/>
                  <a:pt x="16403" y="13601"/>
                  <a:pt x="16313" y="13727"/>
                </a:cubicBezTo>
                <a:cubicBezTo>
                  <a:pt x="16638" y="13673"/>
                  <a:pt x="16434" y="13554"/>
                  <a:pt x="16641" y="13258"/>
                </a:cubicBezTo>
                <a:lnTo>
                  <a:pt x="16641" y="13258"/>
                </a:lnTo>
                <a:cubicBezTo>
                  <a:pt x="16640" y="13258"/>
                  <a:pt x="16640" y="13258"/>
                  <a:pt x="16639" y="13258"/>
                </a:cubicBezTo>
                <a:cubicBezTo>
                  <a:pt x="16559" y="13118"/>
                  <a:pt x="16636" y="13096"/>
                  <a:pt x="16716" y="13018"/>
                </a:cubicBezTo>
                <a:lnTo>
                  <a:pt x="16716" y="13018"/>
                </a:lnTo>
                <a:cubicBezTo>
                  <a:pt x="16713" y="13040"/>
                  <a:pt x="16714" y="13057"/>
                  <a:pt x="16717" y="13070"/>
                </a:cubicBezTo>
                <a:lnTo>
                  <a:pt x="16717" y="13070"/>
                </a:lnTo>
                <a:cubicBezTo>
                  <a:pt x="16719" y="13048"/>
                  <a:pt x="16720" y="13028"/>
                  <a:pt x="16720" y="13014"/>
                </a:cubicBezTo>
                <a:lnTo>
                  <a:pt x="16720" y="13014"/>
                </a:lnTo>
                <a:cubicBezTo>
                  <a:pt x="16719" y="13016"/>
                  <a:pt x="16718" y="13017"/>
                  <a:pt x="16716" y="13018"/>
                </a:cubicBezTo>
                <a:lnTo>
                  <a:pt x="16716" y="13018"/>
                </a:lnTo>
                <a:cubicBezTo>
                  <a:pt x="16717" y="13011"/>
                  <a:pt x="16719" y="13003"/>
                  <a:pt x="16720" y="12994"/>
                </a:cubicBezTo>
                <a:cubicBezTo>
                  <a:pt x="16782" y="12953"/>
                  <a:pt x="16843" y="12851"/>
                  <a:pt x="16843" y="12688"/>
                </a:cubicBezTo>
                <a:cubicBezTo>
                  <a:pt x="16858" y="12697"/>
                  <a:pt x="16871" y="12701"/>
                  <a:pt x="16883" y="12701"/>
                </a:cubicBezTo>
                <a:cubicBezTo>
                  <a:pt x="16952" y="12701"/>
                  <a:pt x="16977" y="12562"/>
                  <a:pt x="17046" y="12424"/>
                </a:cubicBezTo>
                <a:lnTo>
                  <a:pt x="17168" y="12485"/>
                </a:lnTo>
                <a:cubicBezTo>
                  <a:pt x="17209" y="12301"/>
                  <a:pt x="17128" y="12281"/>
                  <a:pt x="17128" y="12159"/>
                </a:cubicBezTo>
                <a:cubicBezTo>
                  <a:pt x="17209" y="11955"/>
                  <a:pt x="17331" y="11955"/>
                  <a:pt x="17433" y="11935"/>
                </a:cubicBezTo>
                <a:cubicBezTo>
                  <a:pt x="17474" y="11842"/>
                  <a:pt x="17471" y="11815"/>
                  <a:pt x="17450" y="11815"/>
                </a:cubicBezTo>
                <a:cubicBezTo>
                  <a:pt x="17421" y="11815"/>
                  <a:pt x="17359" y="11862"/>
                  <a:pt x="17320" y="11862"/>
                </a:cubicBezTo>
                <a:cubicBezTo>
                  <a:pt x="17286" y="11862"/>
                  <a:pt x="17270" y="11826"/>
                  <a:pt x="17311" y="11690"/>
                </a:cubicBezTo>
                <a:cubicBezTo>
                  <a:pt x="17454" y="11446"/>
                  <a:pt x="17454" y="11222"/>
                  <a:pt x="17474" y="10876"/>
                </a:cubicBezTo>
                <a:cubicBezTo>
                  <a:pt x="17505" y="10820"/>
                  <a:pt x="17523" y="10802"/>
                  <a:pt x="17534" y="10802"/>
                </a:cubicBezTo>
                <a:cubicBezTo>
                  <a:pt x="17556" y="10802"/>
                  <a:pt x="17555" y="10866"/>
                  <a:pt x="17577" y="10866"/>
                </a:cubicBezTo>
                <a:cubicBezTo>
                  <a:pt x="17582" y="10866"/>
                  <a:pt x="17588" y="10863"/>
                  <a:pt x="17596" y="10855"/>
                </a:cubicBezTo>
                <a:lnTo>
                  <a:pt x="17535" y="10672"/>
                </a:lnTo>
                <a:cubicBezTo>
                  <a:pt x="17545" y="10652"/>
                  <a:pt x="17555" y="10647"/>
                  <a:pt x="17566" y="10647"/>
                </a:cubicBezTo>
                <a:cubicBezTo>
                  <a:pt x="17576" y="10647"/>
                  <a:pt x="17586" y="10652"/>
                  <a:pt x="17596" y="10652"/>
                </a:cubicBezTo>
                <a:cubicBezTo>
                  <a:pt x="17596" y="10489"/>
                  <a:pt x="17454" y="10611"/>
                  <a:pt x="17494" y="10367"/>
                </a:cubicBezTo>
                <a:cubicBezTo>
                  <a:pt x="17352" y="10285"/>
                  <a:pt x="17800" y="9939"/>
                  <a:pt x="17678" y="9613"/>
                </a:cubicBezTo>
                <a:cubicBezTo>
                  <a:pt x="17686" y="9601"/>
                  <a:pt x="17694" y="9596"/>
                  <a:pt x="17702" y="9596"/>
                </a:cubicBezTo>
                <a:cubicBezTo>
                  <a:pt x="17732" y="9596"/>
                  <a:pt x="17761" y="9656"/>
                  <a:pt x="17790" y="9656"/>
                </a:cubicBezTo>
                <a:cubicBezTo>
                  <a:pt x="17793" y="9656"/>
                  <a:pt x="17797" y="9655"/>
                  <a:pt x="17800" y="9654"/>
                </a:cubicBezTo>
                <a:cubicBezTo>
                  <a:pt x="17759" y="9226"/>
                  <a:pt x="17779" y="9287"/>
                  <a:pt x="17657" y="8961"/>
                </a:cubicBezTo>
                <a:lnTo>
                  <a:pt x="17779" y="8676"/>
                </a:lnTo>
                <a:lnTo>
                  <a:pt x="17779" y="8676"/>
                </a:lnTo>
                <a:cubicBezTo>
                  <a:pt x="17749" y="8727"/>
                  <a:pt x="17720" y="8749"/>
                  <a:pt x="17692" y="8749"/>
                </a:cubicBezTo>
                <a:cubicBezTo>
                  <a:pt x="17609" y="8749"/>
                  <a:pt x="17538" y="8563"/>
                  <a:pt x="17478" y="8383"/>
                </a:cubicBezTo>
                <a:lnTo>
                  <a:pt x="17478" y="8383"/>
                </a:lnTo>
                <a:lnTo>
                  <a:pt x="17494" y="8350"/>
                </a:lnTo>
                <a:cubicBezTo>
                  <a:pt x="17474" y="8330"/>
                  <a:pt x="17454" y="8310"/>
                  <a:pt x="17454" y="8289"/>
                </a:cubicBezTo>
                <a:cubicBezTo>
                  <a:pt x="17454" y="8228"/>
                  <a:pt x="17454" y="8167"/>
                  <a:pt x="17454" y="8126"/>
                </a:cubicBezTo>
                <a:cubicBezTo>
                  <a:pt x="17494" y="8126"/>
                  <a:pt x="17535" y="8167"/>
                  <a:pt x="17576" y="8228"/>
                </a:cubicBezTo>
                <a:cubicBezTo>
                  <a:pt x="17555" y="8269"/>
                  <a:pt x="17515" y="8310"/>
                  <a:pt x="17494" y="8350"/>
                </a:cubicBezTo>
                <a:cubicBezTo>
                  <a:pt x="17569" y="8425"/>
                  <a:pt x="17643" y="8516"/>
                  <a:pt x="17717" y="8516"/>
                </a:cubicBezTo>
                <a:cubicBezTo>
                  <a:pt x="17724" y="8516"/>
                  <a:pt x="17732" y="8515"/>
                  <a:pt x="17739" y="8513"/>
                </a:cubicBezTo>
                <a:cubicBezTo>
                  <a:pt x="17718" y="8493"/>
                  <a:pt x="17718" y="8452"/>
                  <a:pt x="17718" y="8391"/>
                </a:cubicBezTo>
                <a:lnTo>
                  <a:pt x="17718" y="8391"/>
                </a:lnTo>
                <a:cubicBezTo>
                  <a:pt x="17739" y="8411"/>
                  <a:pt x="17759" y="8432"/>
                  <a:pt x="17759" y="8432"/>
                </a:cubicBezTo>
                <a:cubicBezTo>
                  <a:pt x="17779" y="8411"/>
                  <a:pt x="17759" y="8371"/>
                  <a:pt x="17718" y="8310"/>
                </a:cubicBezTo>
                <a:lnTo>
                  <a:pt x="17881" y="8228"/>
                </a:lnTo>
                <a:lnTo>
                  <a:pt x="17820" y="8208"/>
                </a:lnTo>
                <a:cubicBezTo>
                  <a:pt x="17841" y="8045"/>
                  <a:pt x="17881" y="7882"/>
                  <a:pt x="17902" y="7719"/>
                </a:cubicBezTo>
                <a:cubicBezTo>
                  <a:pt x="17739" y="7373"/>
                  <a:pt x="17515" y="7088"/>
                  <a:pt x="17352" y="6579"/>
                </a:cubicBezTo>
                <a:lnTo>
                  <a:pt x="17352" y="6579"/>
                </a:lnTo>
                <a:cubicBezTo>
                  <a:pt x="17398" y="6611"/>
                  <a:pt x="17433" y="6623"/>
                  <a:pt x="17465" y="6623"/>
                </a:cubicBezTo>
                <a:cubicBezTo>
                  <a:pt x="17531" y="6623"/>
                  <a:pt x="17581" y="6572"/>
                  <a:pt x="17678" y="6558"/>
                </a:cubicBezTo>
                <a:lnTo>
                  <a:pt x="17678" y="6558"/>
                </a:lnTo>
                <a:cubicBezTo>
                  <a:pt x="17560" y="6715"/>
                  <a:pt x="17800" y="6947"/>
                  <a:pt x="17801" y="7236"/>
                </a:cubicBezTo>
                <a:lnTo>
                  <a:pt x="17801" y="7236"/>
                </a:lnTo>
                <a:cubicBezTo>
                  <a:pt x="17806" y="7168"/>
                  <a:pt x="17824" y="7149"/>
                  <a:pt x="17843" y="7149"/>
                </a:cubicBezTo>
                <a:cubicBezTo>
                  <a:pt x="17858" y="7149"/>
                  <a:pt x="17873" y="7161"/>
                  <a:pt x="17881" y="7169"/>
                </a:cubicBezTo>
                <a:cubicBezTo>
                  <a:pt x="17841" y="7006"/>
                  <a:pt x="17759" y="6843"/>
                  <a:pt x="17698" y="6680"/>
                </a:cubicBezTo>
                <a:cubicBezTo>
                  <a:pt x="17800" y="6680"/>
                  <a:pt x="17759" y="6558"/>
                  <a:pt x="17779" y="6416"/>
                </a:cubicBezTo>
                <a:lnTo>
                  <a:pt x="17779" y="6416"/>
                </a:lnTo>
                <a:cubicBezTo>
                  <a:pt x="17754" y="6436"/>
                  <a:pt x="17731" y="6445"/>
                  <a:pt x="17710" y="6445"/>
                </a:cubicBezTo>
                <a:cubicBezTo>
                  <a:pt x="17648" y="6445"/>
                  <a:pt x="17606" y="6365"/>
                  <a:pt x="17576" y="6273"/>
                </a:cubicBezTo>
                <a:cubicBezTo>
                  <a:pt x="17535" y="6151"/>
                  <a:pt x="17494" y="5988"/>
                  <a:pt x="17433" y="5886"/>
                </a:cubicBezTo>
                <a:cubicBezTo>
                  <a:pt x="17444" y="5883"/>
                  <a:pt x="17456" y="5880"/>
                  <a:pt x="17468" y="5880"/>
                </a:cubicBezTo>
                <a:cubicBezTo>
                  <a:pt x="17523" y="5880"/>
                  <a:pt x="17587" y="5930"/>
                  <a:pt x="17637" y="6131"/>
                </a:cubicBezTo>
                <a:cubicBezTo>
                  <a:pt x="17698" y="5825"/>
                  <a:pt x="17291" y="5866"/>
                  <a:pt x="17331" y="5560"/>
                </a:cubicBezTo>
                <a:lnTo>
                  <a:pt x="17331" y="5560"/>
                </a:lnTo>
                <a:cubicBezTo>
                  <a:pt x="17352" y="5621"/>
                  <a:pt x="17352" y="5642"/>
                  <a:pt x="17392" y="5662"/>
                </a:cubicBezTo>
                <a:cubicBezTo>
                  <a:pt x="17318" y="5550"/>
                  <a:pt x="17225" y="5248"/>
                  <a:pt x="17290" y="5248"/>
                </a:cubicBezTo>
                <a:cubicBezTo>
                  <a:pt x="17295" y="5248"/>
                  <a:pt x="17300" y="5249"/>
                  <a:pt x="17306" y="5252"/>
                </a:cubicBezTo>
                <a:lnTo>
                  <a:pt x="17306" y="5252"/>
                </a:lnTo>
                <a:cubicBezTo>
                  <a:pt x="17229" y="5052"/>
                  <a:pt x="17132" y="4784"/>
                  <a:pt x="16985" y="4583"/>
                </a:cubicBezTo>
                <a:cubicBezTo>
                  <a:pt x="16831" y="4371"/>
                  <a:pt x="16696" y="4214"/>
                  <a:pt x="16596" y="4214"/>
                </a:cubicBezTo>
                <a:cubicBezTo>
                  <a:pt x="16593" y="4214"/>
                  <a:pt x="16590" y="4215"/>
                  <a:pt x="16587" y="4215"/>
                </a:cubicBezTo>
                <a:lnTo>
                  <a:pt x="16587" y="4215"/>
                </a:lnTo>
                <a:cubicBezTo>
                  <a:pt x="16629" y="4206"/>
                  <a:pt x="16787" y="4155"/>
                  <a:pt x="16843" y="4155"/>
                </a:cubicBezTo>
                <a:cubicBezTo>
                  <a:pt x="16639" y="4074"/>
                  <a:pt x="16415" y="4033"/>
                  <a:pt x="16211" y="3972"/>
                </a:cubicBezTo>
                <a:cubicBezTo>
                  <a:pt x="16171" y="3911"/>
                  <a:pt x="16130" y="3850"/>
                  <a:pt x="16069" y="3789"/>
                </a:cubicBezTo>
                <a:cubicBezTo>
                  <a:pt x="16154" y="3703"/>
                  <a:pt x="16240" y="3598"/>
                  <a:pt x="16353" y="3598"/>
                </a:cubicBezTo>
                <a:cubicBezTo>
                  <a:pt x="16402" y="3598"/>
                  <a:pt x="16455" y="3617"/>
                  <a:pt x="16517" y="3666"/>
                </a:cubicBezTo>
                <a:cubicBezTo>
                  <a:pt x="16476" y="3585"/>
                  <a:pt x="16415" y="3463"/>
                  <a:pt x="16252" y="3320"/>
                </a:cubicBezTo>
                <a:lnTo>
                  <a:pt x="16252" y="3320"/>
                </a:lnTo>
                <a:cubicBezTo>
                  <a:pt x="16270" y="3391"/>
                  <a:pt x="16194" y="3555"/>
                  <a:pt x="16134" y="3555"/>
                </a:cubicBezTo>
                <a:cubicBezTo>
                  <a:pt x="16126" y="3555"/>
                  <a:pt x="16117" y="3552"/>
                  <a:pt x="16109" y="3544"/>
                </a:cubicBezTo>
                <a:cubicBezTo>
                  <a:pt x="16069" y="3242"/>
                  <a:pt x="16069" y="3358"/>
                  <a:pt x="15970" y="3026"/>
                </a:cubicBezTo>
                <a:lnTo>
                  <a:pt x="15970" y="3026"/>
                </a:lnTo>
                <a:cubicBezTo>
                  <a:pt x="15982" y="3087"/>
                  <a:pt x="15896" y="3137"/>
                  <a:pt x="15806" y="3137"/>
                </a:cubicBezTo>
                <a:cubicBezTo>
                  <a:pt x="15752" y="3137"/>
                  <a:pt x="15698" y="3119"/>
                  <a:pt x="15661" y="3076"/>
                </a:cubicBezTo>
                <a:cubicBezTo>
                  <a:pt x="15700" y="3076"/>
                  <a:pt x="15810" y="2931"/>
                  <a:pt x="15874" y="2931"/>
                </a:cubicBezTo>
                <a:cubicBezTo>
                  <a:pt x="15877" y="2931"/>
                  <a:pt x="15880" y="2932"/>
                  <a:pt x="15883" y="2932"/>
                </a:cubicBezTo>
                <a:lnTo>
                  <a:pt x="15883" y="2932"/>
                </a:lnTo>
                <a:cubicBezTo>
                  <a:pt x="15747" y="2894"/>
                  <a:pt x="15593" y="2855"/>
                  <a:pt x="15456" y="2816"/>
                </a:cubicBezTo>
                <a:lnTo>
                  <a:pt x="15456" y="2816"/>
                </a:lnTo>
                <a:cubicBezTo>
                  <a:pt x="15460" y="2817"/>
                  <a:pt x="15465" y="2817"/>
                  <a:pt x="15469" y="2817"/>
                </a:cubicBezTo>
                <a:cubicBezTo>
                  <a:pt x="15551" y="2817"/>
                  <a:pt x="15598" y="2676"/>
                  <a:pt x="15580" y="2567"/>
                </a:cubicBezTo>
                <a:lnTo>
                  <a:pt x="15580" y="2567"/>
                </a:lnTo>
                <a:cubicBezTo>
                  <a:pt x="15578" y="2576"/>
                  <a:pt x="15572" y="2580"/>
                  <a:pt x="15564" y="2580"/>
                </a:cubicBezTo>
                <a:cubicBezTo>
                  <a:pt x="15505" y="2580"/>
                  <a:pt x="15306" y="2335"/>
                  <a:pt x="15234" y="2281"/>
                </a:cubicBezTo>
                <a:lnTo>
                  <a:pt x="15234" y="2281"/>
                </a:lnTo>
                <a:lnTo>
                  <a:pt x="15315" y="2444"/>
                </a:lnTo>
                <a:cubicBezTo>
                  <a:pt x="15182" y="2293"/>
                  <a:pt x="15060" y="2270"/>
                  <a:pt x="14938" y="2270"/>
                </a:cubicBezTo>
                <a:cubicBezTo>
                  <a:pt x="14885" y="2270"/>
                  <a:pt x="14831" y="2275"/>
                  <a:pt x="14777" y="2275"/>
                </a:cubicBezTo>
                <a:cubicBezTo>
                  <a:pt x="14671" y="2275"/>
                  <a:pt x="14561" y="2258"/>
                  <a:pt x="14439" y="2159"/>
                </a:cubicBezTo>
                <a:cubicBezTo>
                  <a:pt x="14501" y="2139"/>
                  <a:pt x="14725" y="1976"/>
                  <a:pt x="14562" y="1833"/>
                </a:cubicBezTo>
                <a:cubicBezTo>
                  <a:pt x="14480" y="1833"/>
                  <a:pt x="14277" y="1915"/>
                  <a:pt x="14053" y="1956"/>
                </a:cubicBezTo>
                <a:cubicBezTo>
                  <a:pt x="13930" y="1874"/>
                  <a:pt x="13808" y="1793"/>
                  <a:pt x="13666" y="1711"/>
                </a:cubicBezTo>
                <a:cubicBezTo>
                  <a:pt x="13844" y="1681"/>
                  <a:pt x="14045" y="1663"/>
                  <a:pt x="14212" y="1663"/>
                </a:cubicBezTo>
                <a:cubicBezTo>
                  <a:pt x="14273" y="1663"/>
                  <a:pt x="14329" y="1665"/>
                  <a:pt x="14378" y="1671"/>
                </a:cubicBezTo>
                <a:cubicBezTo>
                  <a:pt x="14277" y="1548"/>
                  <a:pt x="14399" y="1589"/>
                  <a:pt x="14175" y="1446"/>
                </a:cubicBezTo>
                <a:cubicBezTo>
                  <a:pt x="14162" y="1414"/>
                  <a:pt x="14174" y="1402"/>
                  <a:pt x="14199" y="1402"/>
                </a:cubicBezTo>
                <a:cubicBezTo>
                  <a:pt x="14253" y="1402"/>
                  <a:pt x="14364" y="1453"/>
                  <a:pt x="14419" y="1467"/>
                </a:cubicBezTo>
                <a:lnTo>
                  <a:pt x="13930" y="1121"/>
                </a:lnTo>
                <a:cubicBezTo>
                  <a:pt x="13920" y="1158"/>
                  <a:pt x="13883" y="1170"/>
                  <a:pt x="13833" y="1170"/>
                </a:cubicBezTo>
                <a:cubicBezTo>
                  <a:pt x="13737" y="1170"/>
                  <a:pt x="13593" y="1123"/>
                  <a:pt x="13502" y="1123"/>
                </a:cubicBezTo>
                <a:cubicBezTo>
                  <a:pt x="13461" y="1123"/>
                  <a:pt x="13431" y="1133"/>
                  <a:pt x="13421" y="1161"/>
                </a:cubicBezTo>
                <a:cubicBezTo>
                  <a:pt x="13645" y="1222"/>
                  <a:pt x="13849" y="1263"/>
                  <a:pt x="14053" y="1324"/>
                </a:cubicBezTo>
                <a:cubicBezTo>
                  <a:pt x="14032" y="1398"/>
                  <a:pt x="13897" y="1444"/>
                  <a:pt x="13725" y="1444"/>
                </a:cubicBezTo>
                <a:cubicBezTo>
                  <a:pt x="13562" y="1444"/>
                  <a:pt x="13365" y="1403"/>
                  <a:pt x="13197" y="1304"/>
                </a:cubicBezTo>
                <a:cubicBezTo>
                  <a:pt x="13136" y="1202"/>
                  <a:pt x="13380" y="1100"/>
                  <a:pt x="13401" y="1060"/>
                </a:cubicBezTo>
                <a:lnTo>
                  <a:pt x="13401" y="1060"/>
                </a:lnTo>
                <a:cubicBezTo>
                  <a:pt x="13395" y="1061"/>
                  <a:pt x="13387" y="1062"/>
                  <a:pt x="13379" y="1062"/>
                </a:cubicBezTo>
                <a:cubicBezTo>
                  <a:pt x="13275" y="1062"/>
                  <a:pt x="13012" y="955"/>
                  <a:pt x="12994" y="917"/>
                </a:cubicBezTo>
                <a:lnTo>
                  <a:pt x="13177" y="917"/>
                </a:lnTo>
                <a:cubicBezTo>
                  <a:pt x="12994" y="774"/>
                  <a:pt x="12749" y="958"/>
                  <a:pt x="12566" y="713"/>
                </a:cubicBezTo>
                <a:cubicBezTo>
                  <a:pt x="12496" y="678"/>
                  <a:pt x="12396" y="493"/>
                  <a:pt x="12343" y="493"/>
                </a:cubicBezTo>
                <a:cubicBezTo>
                  <a:pt x="12335" y="493"/>
                  <a:pt x="12327" y="498"/>
                  <a:pt x="12321" y="510"/>
                </a:cubicBezTo>
                <a:cubicBezTo>
                  <a:pt x="12383" y="632"/>
                  <a:pt x="12342" y="856"/>
                  <a:pt x="12260" y="1039"/>
                </a:cubicBezTo>
                <a:cubicBezTo>
                  <a:pt x="12179" y="998"/>
                  <a:pt x="12077" y="958"/>
                  <a:pt x="11975" y="937"/>
                </a:cubicBezTo>
                <a:lnTo>
                  <a:pt x="12016" y="876"/>
                </a:lnTo>
                <a:lnTo>
                  <a:pt x="11955" y="856"/>
                </a:lnTo>
                <a:lnTo>
                  <a:pt x="11934" y="917"/>
                </a:lnTo>
                <a:cubicBezTo>
                  <a:pt x="11833" y="876"/>
                  <a:pt x="11731" y="856"/>
                  <a:pt x="11629" y="815"/>
                </a:cubicBezTo>
                <a:cubicBezTo>
                  <a:pt x="11649" y="693"/>
                  <a:pt x="11955" y="632"/>
                  <a:pt x="11873" y="510"/>
                </a:cubicBezTo>
                <a:lnTo>
                  <a:pt x="11873" y="510"/>
                </a:lnTo>
                <a:cubicBezTo>
                  <a:pt x="11853" y="550"/>
                  <a:pt x="11751" y="571"/>
                  <a:pt x="11710" y="571"/>
                </a:cubicBezTo>
                <a:cubicBezTo>
                  <a:pt x="11629" y="510"/>
                  <a:pt x="11792" y="469"/>
                  <a:pt x="11588" y="408"/>
                </a:cubicBezTo>
                <a:cubicBezTo>
                  <a:pt x="11569" y="442"/>
                  <a:pt x="11535" y="452"/>
                  <a:pt x="11498" y="452"/>
                </a:cubicBezTo>
                <a:cubicBezTo>
                  <a:pt x="11430" y="452"/>
                  <a:pt x="11351" y="415"/>
                  <a:pt x="11337" y="415"/>
                </a:cubicBezTo>
                <a:cubicBezTo>
                  <a:pt x="11327" y="415"/>
                  <a:pt x="11352" y="436"/>
                  <a:pt x="11446" y="510"/>
                </a:cubicBezTo>
                <a:cubicBezTo>
                  <a:pt x="11242" y="489"/>
                  <a:pt x="11242" y="408"/>
                  <a:pt x="11018" y="367"/>
                </a:cubicBezTo>
                <a:lnTo>
                  <a:pt x="11018" y="367"/>
                </a:lnTo>
                <a:cubicBezTo>
                  <a:pt x="11038" y="428"/>
                  <a:pt x="10916" y="510"/>
                  <a:pt x="10753" y="571"/>
                </a:cubicBezTo>
                <a:cubicBezTo>
                  <a:pt x="10672" y="550"/>
                  <a:pt x="10590" y="530"/>
                  <a:pt x="10489" y="510"/>
                </a:cubicBezTo>
                <a:cubicBezTo>
                  <a:pt x="10285" y="449"/>
                  <a:pt x="10122" y="408"/>
                  <a:pt x="9979" y="367"/>
                </a:cubicBezTo>
                <a:cubicBezTo>
                  <a:pt x="9816" y="326"/>
                  <a:pt x="9674" y="286"/>
                  <a:pt x="9470" y="265"/>
                </a:cubicBezTo>
                <a:cubicBezTo>
                  <a:pt x="9450" y="225"/>
                  <a:pt x="9267" y="163"/>
                  <a:pt x="9348" y="102"/>
                </a:cubicBezTo>
                <a:lnTo>
                  <a:pt x="9348" y="102"/>
                </a:lnTo>
                <a:cubicBezTo>
                  <a:pt x="9287" y="123"/>
                  <a:pt x="9226" y="163"/>
                  <a:pt x="9104" y="163"/>
                </a:cubicBezTo>
                <a:cubicBezTo>
                  <a:pt x="8880" y="21"/>
                  <a:pt x="9389" y="163"/>
                  <a:pt x="9226" y="1"/>
                </a:cubicBezTo>
                <a:close/>
              </a:path>
            </a:pathLst>
          </a:custGeom>
          <a:solidFill>
            <a:schemeClr val="tx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he-IL" sz="3200" b="1" dirty="0">
                <a:solidFill>
                  <a:srgbClr val="F8DDD4"/>
                </a:solidFill>
              </a:rPr>
              <a:t>1 מתוך 4</a:t>
            </a:r>
            <a:r>
              <a:rPr lang="he-IL" sz="2800" b="1" dirty="0">
                <a:solidFill>
                  <a:schemeClr val="bg1"/>
                </a:solidFill>
              </a:rPr>
              <a:t> </a:t>
            </a:r>
            <a:br>
              <a:rPr lang="en-US" b="1" dirty="0">
                <a:solidFill>
                  <a:schemeClr val="bg1"/>
                </a:solidFill>
              </a:rPr>
            </a:br>
            <a:r>
              <a:rPr lang="he-IL" sz="2400" b="1" dirty="0">
                <a:solidFill>
                  <a:schemeClr val="bg1"/>
                </a:solidFill>
              </a:rPr>
              <a:t>נערות מתבגרות שהיו במערכת יחסים חוו אלימות פיזית</a:t>
            </a:r>
            <a:endParaRPr b="1" dirty="0">
              <a:solidFill>
                <a:schemeClr val="bg1"/>
              </a:solidFill>
            </a:endParaRPr>
          </a:p>
        </p:txBody>
      </p:sp>
      <p:sp>
        <p:nvSpPr>
          <p:cNvPr id="12" name="Google Shape;4209;p60">
            <a:extLst>
              <a:ext uri="{FF2B5EF4-FFF2-40B4-BE49-F238E27FC236}">
                <a16:creationId xmlns:a16="http://schemas.microsoft.com/office/drawing/2014/main" id="{A1328C89-6671-5CAD-49F7-E9881154A67A}"/>
              </a:ext>
            </a:extLst>
          </p:cNvPr>
          <p:cNvSpPr/>
          <p:nvPr/>
        </p:nvSpPr>
        <p:spPr>
          <a:xfrm>
            <a:off x="2827748" y="3887220"/>
            <a:ext cx="2919600" cy="2605655"/>
          </a:xfrm>
          <a:custGeom>
            <a:avLst/>
            <a:gdLst/>
            <a:ahLst/>
            <a:cxnLst/>
            <a:rect l="l" t="t" r="r" b="b"/>
            <a:pathLst>
              <a:path w="17902" h="18208" extrusionOk="0">
                <a:moveTo>
                  <a:pt x="15883" y="2932"/>
                </a:moveTo>
                <a:cubicBezTo>
                  <a:pt x="15884" y="2933"/>
                  <a:pt x="15885" y="2933"/>
                  <a:pt x="15885" y="2933"/>
                </a:cubicBezTo>
                <a:cubicBezTo>
                  <a:pt x="15885" y="2933"/>
                  <a:pt x="15884" y="2933"/>
                  <a:pt x="15883" y="2932"/>
                </a:cubicBezTo>
                <a:close/>
                <a:moveTo>
                  <a:pt x="15967" y="3015"/>
                </a:moveTo>
                <a:lnTo>
                  <a:pt x="15967" y="3015"/>
                </a:lnTo>
                <a:cubicBezTo>
                  <a:pt x="15968" y="3019"/>
                  <a:pt x="15969" y="3023"/>
                  <a:pt x="15970" y="3026"/>
                </a:cubicBezTo>
                <a:lnTo>
                  <a:pt x="15970" y="3026"/>
                </a:lnTo>
                <a:cubicBezTo>
                  <a:pt x="15970" y="3023"/>
                  <a:pt x="15968" y="3019"/>
                  <a:pt x="15967" y="3015"/>
                </a:cubicBezTo>
                <a:close/>
                <a:moveTo>
                  <a:pt x="17306" y="5252"/>
                </a:moveTo>
                <a:cubicBezTo>
                  <a:pt x="17315" y="5274"/>
                  <a:pt x="17323" y="5296"/>
                  <a:pt x="17331" y="5316"/>
                </a:cubicBezTo>
                <a:lnTo>
                  <a:pt x="17311" y="5255"/>
                </a:lnTo>
                <a:cubicBezTo>
                  <a:pt x="17309" y="5254"/>
                  <a:pt x="17308" y="5253"/>
                  <a:pt x="17306" y="5252"/>
                </a:cubicBezTo>
                <a:close/>
                <a:moveTo>
                  <a:pt x="17801" y="7236"/>
                </a:moveTo>
                <a:cubicBezTo>
                  <a:pt x="17800" y="7246"/>
                  <a:pt x="17800" y="7258"/>
                  <a:pt x="17800" y="7271"/>
                </a:cubicBezTo>
                <a:cubicBezTo>
                  <a:pt x="17801" y="7259"/>
                  <a:pt x="17801" y="7247"/>
                  <a:pt x="17801" y="7236"/>
                </a:cubicBezTo>
                <a:close/>
                <a:moveTo>
                  <a:pt x="17678" y="7882"/>
                </a:moveTo>
                <a:lnTo>
                  <a:pt x="17678" y="7882"/>
                </a:lnTo>
                <a:cubicBezTo>
                  <a:pt x="17718" y="7943"/>
                  <a:pt x="17698" y="8025"/>
                  <a:pt x="17657" y="8106"/>
                </a:cubicBezTo>
                <a:cubicBezTo>
                  <a:pt x="17657" y="8045"/>
                  <a:pt x="17657" y="7963"/>
                  <a:pt x="17678" y="7882"/>
                </a:cubicBezTo>
                <a:close/>
                <a:moveTo>
                  <a:pt x="17454" y="8330"/>
                </a:moveTo>
                <a:cubicBezTo>
                  <a:pt x="17454" y="8348"/>
                  <a:pt x="17454" y="8366"/>
                  <a:pt x="17467" y="8384"/>
                </a:cubicBezTo>
                <a:lnTo>
                  <a:pt x="17467" y="8384"/>
                </a:lnTo>
                <a:lnTo>
                  <a:pt x="17454" y="8411"/>
                </a:lnTo>
                <a:cubicBezTo>
                  <a:pt x="17454" y="8391"/>
                  <a:pt x="17454" y="8350"/>
                  <a:pt x="17454" y="8330"/>
                </a:cubicBezTo>
                <a:close/>
                <a:moveTo>
                  <a:pt x="1417" y="12863"/>
                </a:moveTo>
                <a:lnTo>
                  <a:pt x="1426" y="12892"/>
                </a:lnTo>
                <a:cubicBezTo>
                  <a:pt x="1426" y="12885"/>
                  <a:pt x="1423" y="12875"/>
                  <a:pt x="1417" y="12863"/>
                </a:cubicBezTo>
                <a:close/>
                <a:moveTo>
                  <a:pt x="16689" y="13194"/>
                </a:moveTo>
                <a:cubicBezTo>
                  <a:pt x="16671" y="13216"/>
                  <a:pt x="16655" y="13237"/>
                  <a:pt x="16641" y="13258"/>
                </a:cubicBezTo>
                <a:lnTo>
                  <a:pt x="16641" y="13258"/>
                </a:lnTo>
                <a:cubicBezTo>
                  <a:pt x="16661" y="13250"/>
                  <a:pt x="16677" y="13225"/>
                  <a:pt x="16689" y="13194"/>
                </a:cubicBezTo>
                <a:close/>
                <a:moveTo>
                  <a:pt x="17148" y="12912"/>
                </a:moveTo>
                <a:lnTo>
                  <a:pt x="17148" y="12912"/>
                </a:lnTo>
                <a:cubicBezTo>
                  <a:pt x="17091" y="12941"/>
                  <a:pt x="16874" y="13110"/>
                  <a:pt x="16770" y="13110"/>
                </a:cubicBezTo>
                <a:cubicBezTo>
                  <a:pt x="16743" y="13110"/>
                  <a:pt x="16724" y="13098"/>
                  <a:pt x="16717" y="13070"/>
                </a:cubicBezTo>
                <a:lnTo>
                  <a:pt x="16717" y="13070"/>
                </a:lnTo>
                <a:cubicBezTo>
                  <a:pt x="16713" y="13109"/>
                  <a:pt x="16704" y="13156"/>
                  <a:pt x="16689" y="13194"/>
                </a:cubicBezTo>
                <a:lnTo>
                  <a:pt x="16689" y="13194"/>
                </a:lnTo>
                <a:cubicBezTo>
                  <a:pt x="16705" y="13175"/>
                  <a:pt x="16722" y="13156"/>
                  <a:pt x="16741" y="13136"/>
                </a:cubicBezTo>
                <a:lnTo>
                  <a:pt x="16741" y="13136"/>
                </a:lnTo>
                <a:lnTo>
                  <a:pt x="16680" y="13360"/>
                </a:lnTo>
                <a:cubicBezTo>
                  <a:pt x="16883" y="13299"/>
                  <a:pt x="16924" y="13116"/>
                  <a:pt x="17148" y="12912"/>
                </a:cubicBezTo>
                <a:close/>
                <a:moveTo>
                  <a:pt x="2953" y="15071"/>
                </a:moveTo>
                <a:lnTo>
                  <a:pt x="2974" y="15091"/>
                </a:lnTo>
                <a:cubicBezTo>
                  <a:pt x="2969" y="15086"/>
                  <a:pt x="2964" y="15080"/>
                  <a:pt x="2960" y="15075"/>
                </a:cubicBezTo>
                <a:lnTo>
                  <a:pt x="2960" y="15075"/>
                </a:lnTo>
                <a:cubicBezTo>
                  <a:pt x="2958" y="15074"/>
                  <a:pt x="2955" y="15072"/>
                  <a:pt x="2953" y="15071"/>
                </a:cubicBezTo>
                <a:close/>
                <a:moveTo>
                  <a:pt x="9226" y="1"/>
                </a:moveTo>
                <a:lnTo>
                  <a:pt x="9226" y="1"/>
                </a:lnTo>
                <a:cubicBezTo>
                  <a:pt x="9185" y="82"/>
                  <a:pt x="8900" y="102"/>
                  <a:pt x="8717" y="143"/>
                </a:cubicBezTo>
                <a:cubicBezTo>
                  <a:pt x="8733" y="200"/>
                  <a:pt x="8797" y="218"/>
                  <a:pt x="8880" y="218"/>
                </a:cubicBezTo>
                <a:cubicBezTo>
                  <a:pt x="9006" y="218"/>
                  <a:pt x="9176" y="176"/>
                  <a:pt x="9287" y="163"/>
                </a:cubicBezTo>
                <a:lnTo>
                  <a:pt x="9287" y="163"/>
                </a:lnTo>
                <a:cubicBezTo>
                  <a:pt x="9287" y="204"/>
                  <a:pt x="9246" y="265"/>
                  <a:pt x="9185" y="326"/>
                </a:cubicBezTo>
                <a:cubicBezTo>
                  <a:pt x="8935" y="303"/>
                  <a:pt x="8691" y="293"/>
                  <a:pt x="8450" y="293"/>
                </a:cubicBezTo>
                <a:cubicBezTo>
                  <a:pt x="8280" y="293"/>
                  <a:pt x="8112" y="298"/>
                  <a:pt x="7943" y="306"/>
                </a:cubicBezTo>
                <a:cubicBezTo>
                  <a:pt x="7886" y="294"/>
                  <a:pt x="7812" y="289"/>
                  <a:pt x="7726" y="289"/>
                </a:cubicBezTo>
                <a:cubicBezTo>
                  <a:pt x="7384" y="289"/>
                  <a:pt x="6859" y="367"/>
                  <a:pt x="6517" y="367"/>
                </a:cubicBezTo>
                <a:cubicBezTo>
                  <a:pt x="6477" y="408"/>
                  <a:pt x="6395" y="449"/>
                  <a:pt x="6375" y="489"/>
                </a:cubicBezTo>
                <a:cubicBezTo>
                  <a:pt x="5845" y="591"/>
                  <a:pt x="5336" y="734"/>
                  <a:pt x="4847" y="937"/>
                </a:cubicBezTo>
                <a:cubicBezTo>
                  <a:pt x="4847" y="917"/>
                  <a:pt x="4827" y="897"/>
                  <a:pt x="4827" y="876"/>
                </a:cubicBezTo>
                <a:cubicBezTo>
                  <a:pt x="4766" y="917"/>
                  <a:pt x="4705" y="958"/>
                  <a:pt x="4664" y="998"/>
                </a:cubicBezTo>
                <a:lnTo>
                  <a:pt x="4623" y="1019"/>
                </a:lnTo>
                <a:cubicBezTo>
                  <a:pt x="4623" y="978"/>
                  <a:pt x="4664" y="937"/>
                  <a:pt x="4603" y="937"/>
                </a:cubicBezTo>
                <a:cubicBezTo>
                  <a:pt x="4623" y="958"/>
                  <a:pt x="4583" y="998"/>
                  <a:pt x="4562" y="1039"/>
                </a:cubicBezTo>
                <a:cubicBezTo>
                  <a:pt x="4460" y="1100"/>
                  <a:pt x="4358" y="1141"/>
                  <a:pt x="4277" y="1182"/>
                </a:cubicBezTo>
                <a:cubicBezTo>
                  <a:pt x="4257" y="1182"/>
                  <a:pt x="4257" y="1202"/>
                  <a:pt x="4236" y="1202"/>
                </a:cubicBezTo>
                <a:cubicBezTo>
                  <a:pt x="4155" y="1243"/>
                  <a:pt x="4053" y="1284"/>
                  <a:pt x="3972" y="1324"/>
                </a:cubicBezTo>
                <a:cubicBezTo>
                  <a:pt x="3972" y="1334"/>
                  <a:pt x="3966" y="1334"/>
                  <a:pt x="3961" y="1334"/>
                </a:cubicBezTo>
                <a:cubicBezTo>
                  <a:pt x="3956" y="1334"/>
                  <a:pt x="3951" y="1334"/>
                  <a:pt x="3951" y="1345"/>
                </a:cubicBezTo>
                <a:cubicBezTo>
                  <a:pt x="3931" y="1365"/>
                  <a:pt x="3910" y="1365"/>
                  <a:pt x="3910" y="1385"/>
                </a:cubicBezTo>
                <a:cubicBezTo>
                  <a:pt x="2016" y="2444"/>
                  <a:pt x="652" y="4338"/>
                  <a:pt x="509" y="7190"/>
                </a:cubicBezTo>
                <a:cubicBezTo>
                  <a:pt x="489" y="7352"/>
                  <a:pt x="509" y="7495"/>
                  <a:pt x="509" y="7658"/>
                </a:cubicBezTo>
                <a:cubicBezTo>
                  <a:pt x="408" y="7760"/>
                  <a:pt x="326" y="7862"/>
                  <a:pt x="224" y="7862"/>
                </a:cubicBezTo>
                <a:cubicBezTo>
                  <a:pt x="428" y="8086"/>
                  <a:pt x="0" y="8513"/>
                  <a:pt x="326" y="8880"/>
                </a:cubicBezTo>
                <a:cubicBezTo>
                  <a:pt x="321" y="8905"/>
                  <a:pt x="313" y="8914"/>
                  <a:pt x="304" y="8914"/>
                </a:cubicBezTo>
                <a:cubicBezTo>
                  <a:pt x="283" y="8914"/>
                  <a:pt x="252" y="8866"/>
                  <a:pt x="226" y="8866"/>
                </a:cubicBezTo>
                <a:cubicBezTo>
                  <a:pt x="218" y="8866"/>
                  <a:pt x="211" y="8870"/>
                  <a:pt x="204" y="8880"/>
                </a:cubicBezTo>
                <a:cubicBezTo>
                  <a:pt x="306" y="8961"/>
                  <a:pt x="346" y="9084"/>
                  <a:pt x="346" y="9308"/>
                </a:cubicBezTo>
                <a:lnTo>
                  <a:pt x="326" y="9287"/>
                </a:lnTo>
                <a:lnTo>
                  <a:pt x="326" y="9287"/>
                </a:lnTo>
                <a:cubicBezTo>
                  <a:pt x="469" y="9898"/>
                  <a:pt x="469" y="10183"/>
                  <a:pt x="632" y="10896"/>
                </a:cubicBezTo>
                <a:lnTo>
                  <a:pt x="713" y="10815"/>
                </a:lnTo>
                <a:cubicBezTo>
                  <a:pt x="754" y="10957"/>
                  <a:pt x="733" y="10998"/>
                  <a:pt x="733" y="11079"/>
                </a:cubicBezTo>
                <a:cubicBezTo>
                  <a:pt x="752" y="11089"/>
                  <a:pt x="766" y="11093"/>
                  <a:pt x="776" y="11093"/>
                </a:cubicBezTo>
                <a:cubicBezTo>
                  <a:pt x="870" y="11093"/>
                  <a:pt x="653" y="10745"/>
                  <a:pt x="774" y="10745"/>
                </a:cubicBezTo>
                <a:cubicBezTo>
                  <a:pt x="785" y="10745"/>
                  <a:pt x="798" y="10747"/>
                  <a:pt x="815" y="10754"/>
                </a:cubicBezTo>
                <a:cubicBezTo>
                  <a:pt x="672" y="11018"/>
                  <a:pt x="1181" y="11751"/>
                  <a:pt x="1039" y="11975"/>
                </a:cubicBezTo>
                <a:cubicBezTo>
                  <a:pt x="1060" y="12029"/>
                  <a:pt x="1076" y="12046"/>
                  <a:pt x="1089" y="12046"/>
                </a:cubicBezTo>
                <a:cubicBezTo>
                  <a:pt x="1112" y="12046"/>
                  <a:pt x="1127" y="11995"/>
                  <a:pt x="1149" y="11995"/>
                </a:cubicBezTo>
                <a:cubicBezTo>
                  <a:pt x="1162" y="11995"/>
                  <a:pt x="1179" y="12014"/>
                  <a:pt x="1202" y="12077"/>
                </a:cubicBezTo>
                <a:lnTo>
                  <a:pt x="1181" y="12159"/>
                </a:lnTo>
                <a:lnTo>
                  <a:pt x="1263" y="12179"/>
                </a:lnTo>
                <a:cubicBezTo>
                  <a:pt x="1324" y="12322"/>
                  <a:pt x="1283" y="12424"/>
                  <a:pt x="1243" y="12464"/>
                </a:cubicBezTo>
                <a:cubicBezTo>
                  <a:pt x="1222" y="12424"/>
                  <a:pt x="1181" y="12362"/>
                  <a:pt x="1161" y="12322"/>
                </a:cubicBezTo>
                <a:lnTo>
                  <a:pt x="1161" y="12322"/>
                </a:lnTo>
                <a:cubicBezTo>
                  <a:pt x="1179" y="12520"/>
                  <a:pt x="1374" y="12767"/>
                  <a:pt x="1417" y="12863"/>
                </a:cubicBezTo>
                <a:lnTo>
                  <a:pt x="1417" y="12863"/>
                </a:lnTo>
                <a:lnTo>
                  <a:pt x="1365" y="12688"/>
                </a:lnTo>
                <a:lnTo>
                  <a:pt x="1365" y="12688"/>
                </a:lnTo>
                <a:cubicBezTo>
                  <a:pt x="1691" y="13218"/>
                  <a:pt x="1996" y="13951"/>
                  <a:pt x="2444" y="14399"/>
                </a:cubicBezTo>
                <a:lnTo>
                  <a:pt x="2464" y="14338"/>
                </a:lnTo>
                <a:cubicBezTo>
                  <a:pt x="2806" y="14679"/>
                  <a:pt x="2632" y="14684"/>
                  <a:pt x="2960" y="15075"/>
                </a:cubicBezTo>
                <a:lnTo>
                  <a:pt x="2960" y="15075"/>
                </a:lnTo>
                <a:cubicBezTo>
                  <a:pt x="3059" y="15136"/>
                  <a:pt x="3159" y="15236"/>
                  <a:pt x="3259" y="15336"/>
                </a:cubicBezTo>
                <a:cubicBezTo>
                  <a:pt x="3246" y="15330"/>
                  <a:pt x="3237" y="15328"/>
                  <a:pt x="3229" y="15328"/>
                </a:cubicBezTo>
                <a:cubicBezTo>
                  <a:pt x="3159" y="15328"/>
                  <a:pt x="3272" y="15532"/>
                  <a:pt x="3213" y="15532"/>
                </a:cubicBezTo>
                <a:cubicBezTo>
                  <a:pt x="3205" y="15532"/>
                  <a:pt x="3193" y="15528"/>
                  <a:pt x="3177" y="15519"/>
                </a:cubicBezTo>
                <a:lnTo>
                  <a:pt x="3177" y="15519"/>
                </a:lnTo>
                <a:cubicBezTo>
                  <a:pt x="3585" y="15845"/>
                  <a:pt x="3401" y="15662"/>
                  <a:pt x="3768" y="15784"/>
                </a:cubicBezTo>
                <a:lnTo>
                  <a:pt x="3768" y="15886"/>
                </a:lnTo>
                <a:cubicBezTo>
                  <a:pt x="3890" y="15926"/>
                  <a:pt x="3931" y="15906"/>
                  <a:pt x="4134" y="16069"/>
                </a:cubicBezTo>
                <a:cubicBezTo>
                  <a:pt x="4105" y="16054"/>
                  <a:pt x="4084" y="16048"/>
                  <a:pt x="4071" y="16048"/>
                </a:cubicBezTo>
                <a:cubicBezTo>
                  <a:pt x="4005" y="16048"/>
                  <a:pt x="4095" y="16192"/>
                  <a:pt x="4010" y="16192"/>
                </a:cubicBezTo>
                <a:cubicBezTo>
                  <a:pt x="3992" y="16192"/>
                  <a:pt x="3967" y="16186"/>
                  <a:pt x="3931" y="16171"/>
                </a:cubicBezTo>
                <a:lnTo>
                  <a:pt x="3931" y="16171"/>
                </a:lnTo>
                <a:cubicBezTo>
                  <a:pt x="4257" y="16660"/>
                  <a:pt x="4684" y="16558"/>
                  <a:pt x="4766" y="16884"/>
                </a:cubicBezTo>
                <a:cubicBezTo>
                  <a:pt x="5081" y="16844"/>
                  <a:pt x="4462" y="16557"/>
                  <a:pt x="4551" y="16557"/>
                </a:cubicBezTo>
                <a:cubicBezTo>
                  <a:pt x="4554" y="16557"/>
                  <a:pt x="4558" y="16557"/>
                  <a:pt x="4562" y="16558"/>
                </a:cubicBezTo>
                <a:cubicBezTo>
                  <a:pt x="4550" y="16521"/>
                  <a:pt x="4569" y="16507"/>
                  <a:pt x="4605" y="16507"/>
                </a:cubicBezTo>
                <a:cubicBezTo>
                  <a:pt x="4689" y="16507"/>
                  <a:pt x="4869" y="16588"/>
                  <a:pt x="4969" y="16660"/>
                </a:cubicBezTo>
                <a:cubicBezTo>
                  <a:pt x="5112" y="16761"/>
                  <a:pt x="5071" y="17067"/>
                  <a:pt x="5479" y="17271"/>
                </a:cubicBezTo>
                <a:cubicBezTo>
                  <a:pt x="5438" y="17250"/>
                  <a:pt x="5438" y="17250"/>
                  <a:pt x="5397" y="17230"/>
                </a:cubicBezTo>
                <a:lnTo>
                  <a:pt x="5397" y="17230"/>
                </a:lnTo>
                <a:cubicBezTo>
                  <a:pt x="5519" y="17372"/>
                  <a:pt x="5723" y="17311"/>
                  <a:pt x="5886" y="17474"/>
                </a:cubicBezTo>
                <a:cubicBezTo>
                  <a:pt x="5914" y="17458"/>
                  <a:pt x="5941" y="17452"/>
                  <a:pt x="5966" y="17452"/>
                </a:cubicBezTo>
                <a:cubicBezTo>
                  <a:pt x="6030" y="17452"/>
                  <a:pt x="6084" y="17490"/>
                  <a:pt x="6132" y="17490"/>
                </a:cubicBezTo>
                <a:cubicBezTo>
                  <a:pt x="6161" y="17490"/>
                  <a:pt x="6187" y="17476"/>
                  <a:pt x="6212" y="17433"/>
                </a:cubicBezTo>
                <a:lnTo>
                  <a:pt x="5825" y="17311"/>
                </a:lnTo>
                <a:lnTo>
                  <a:pt x="5825" y="17311"/>
                </a:lnTo>
                <a:cubicBezTo>
                  <a:pt x="6049" y="17352"/>
                  <a:pt x="6314" y="17271"/>
                  <a:pt x="6639" y="17454"/>
                </a:cubicBezTo>
                <a:cubicBezTo>
                  <a:pt x="6599" y="17474"/>
                  <a:pt x="6477" y="17495"/>
                  <a:pt x="6395" y="17495"/>
                </a:cubicBezTo>
                <a:cubicBezTo>
                  <a:pt x="6497" y="17576"/>
                  <a:pt x="6619" y="17515"/>
                  <a:pt x="6721" y="17617"/>
                </a:cubicBezTo>
                <a:cubicBezTo>
                  <a:pt x="6702" y="17649"/>
                  <a:pt x="6667" y="17661"/>
                  <a:pt x="6621" y="17661"/>
                </a:cubicBezTo>
                <a:cubicBezTo>
                  <a:pt x="6462" y="17661"/>
                  <a:pt x="6168" y="17515"/>
                  <a:pt x="5947" y="17515"/>
                </a:cubicBezTo>
                <a:cubicBezTo>
                  <a:pt x="6028" y="17637"/>
                  <a:pt x="6436" y="17576"/>
                  <a:pt x="6252" y="17698"/>
                </a:cubicBezTo>
                <a:cubicBezTo>
                  <a:pt x="6301" y="17666"/>
                  <a:pt x="6347" y="17654"/>
                  <a:pt x="6392" y="17654"/>
                </a:cubicBezTo>
                <a:cubicBezTo>
                  <a:pt x="6540" y="17654"/>
                  <a:pt x="6681" y="17786"/>
                  <a:pt x="6876" y="17786"/>
                </a:cubicBezTo>
                <a:cubicBezTo>
                  <a:pt x="6922" y="17786"/>
                  <a:pt x="6972" y="17778"/>
                  <a:pt x="7026" y="17759"/>
                </a:cubicBezTo>
                <a:lnTo>
                  <a:pt x="7026" y="17759"/>
                </a:lnTo>
                <a:lnTo>
                  <a:pt x="6986" y="17861"/>
                </a:lnTo>
                <a:cubicBezTo>
                  <a:pt x="7013" y="17861"/>
                  <a:pt x="7067" y="17852"/>
                  <a:pt x="7130" y="17852"/>
                </a:cubicBezTo>
                <a:cubicBezTo>
                  <a:pt x="7162" y="17852"/>
                  <a:pt x="7196" y="17854"/>
                  <a:pt x="7230" y="17861"/>
                </a:cubicBezTo>
                <a:lnTo>
                  <a:pt x="7026" y="17943"/>
                </a:lnTo>
                <a:cubicBezTo>
                  <a:pt x="7047" y="17939"/>
                  <a:pt x="7067" y="17938"/>
                  <a:pt x="7087" y="17938"/>
                </a:cubicBezTo>
                <a:cubicBezTo>
                  <a:pt x="7303" y="17938"/>
                  <a:pt x="7481" y="18110"/>
                  <a:pt x="7683" y="18110"/>
                </a:cubicBezTo>
                <a:cubicBezTo>
                  <a:pt x="7702" y="18110"/>
                  <a:pt x="7720" y="18109"/>
                  <a:pt x="7739" y="18105"/>
                </a:cubicBezTo>
                <a:cubicBezTo>
                  <a:pt x="7250" y="18044"/>
                  <a:pt x="7637" y="17983"/>
                  <a:pt x="7454" y="17881"/>
                </a:cubicBezTo>
                <a:cubicBezTo>
                  <a:pt x="7499" y="17877"/>
                  <a:pt x="7540" y="17875"/>
                  <a:pt x="7576" y="17875"/>
                </a:cubicBezTo>
                <a:cubicBezTo>
                  <a:pt x="8009" y="17875"/>
                  <a:pt x="7828" y="18187"/>
                  <a:pt x="8411" y="18187"/>
                </a:cubicBezTo>
                <a:cubicBezTo>
                  <a:pt x="8289" y="18187"/>
                  <a:pt x="8146" y="18105"/>
                  <a:pt x="8269" y="18085"/>
                </a:cubicBezTo>
                <a:lnTo>
                  <a:pt x="8269" y="18085"/>
                </a:lnTo>
                <a:cubicBezTo>
                  <a:pt x="8391" y="18105"/>
                  <a:pt x="8574" y="18167"/>
                  <a:pt x="8656" y="18207"/>
                </a:cubicBezTo>
                <a:cubicBezTo>
                  <a:pt x="9104" y="18187"/>
                  <a:pt x="8574" y="18126"/>
                  <a:pt x="8778" y="18044"/>
                </a:cubicBezTo>
                <a:lnTo>
                  <a:pt x="8778" y="18044"/>
                </a:lnTo>
                <a:cubicBezTo>
                  <a:pt x="8815" y="18076"/>
                  <a:pt x="8848" y="18089"/>
                  <a:pt x="8880" y="18089"/>
                </a:cubicBezTo>
                <a:cubicBezTo>
                  <a:pt x="8970" y="18089"/>
                  <a:pt x="9050" y="17988"/>
                  <a:pt x="9185" y="17943"/>
                </a:cubicBezTo>
                <a:lnTo>
                  <a:pt x="9205" y="18044"/>
                </a:lnTo>
                <a:cubicBezTo>
                  <a:pt x="9245" y="18048"/>
                  <a:pt x="9279" y="18049"/>
                  <a:pt x="9308" y="18049"/>
                </a:cubicBezTo>
                <a:cubicBezTo>
                  <a:pt x="9630" y="18049"/>
                  <a:pt x="9408" y="17877"/>
                  <a:pt x="9686" y="17877"/>
                </a:cubicBezTo>
                <a:cubicBezTo>
                  <a:pt x="9711" y="17877"/>
                  <a:pt x="9741" y="17878"/>
                  <a:pt x="9776" y="17881"/>
                </a:cubicBezTo>
                <a:lnTo>
                  <a:pt x="9592" y="18044"/>
                </a:lnTo>
                <a:lnTo>
                  <a:pt x="9837" y="17983"/>
                </a:lnTo>
                <a:lnTo>
                  <a:pt x="9837" y="17983"/>
                </a:lnTo>
                <a:lnTo>
                  <a:pt x="9796" y="18105"/>
                </a:lnTo>
                <a:cubicBezTo>
                  <a:pt x="10061" y="17983"/>
                  <a:pt x="10142" y="17983"/>
                  <a:pt x="10407" y="17983"/>
                </a:cubicBezTo>
                <a:cubicBezTo>
                  <a:pt x="10326" y="17922"/>
                  <a:pt x="10407" y="17800"/>
                  <a:pt x="10631" y="17739"/>
                </a:cubicBezTo>
                <a:cubicBezTo>
                  <a:pt x="10743" y="17767"/>
                  <a:pt x="10662" y="17815"/>
                  <a:pt x="10708" y="17815"/>
                </a:cubicBezTo>
                <a:cubicBezTo>
                  <a:pt x="10728" y="17815"/>
                  <a:pt x="10774" y="17805"/>
                  <a:pt x="10875" y="17780"/>
                </a:cubicBezTo>
                <a:lnTo>
                  <a:pt x="10875" y="17780"/>
                </a:lnTo>
                <a:cubicBezTo>
                  <a:pt x="10830" y="17840"/>
                  <a:pt x="10785" y="17911"/>
                  <a:pt x="10698" y="17911"/>
                </a:cubicBezTo>
                <a:cubicBezTo>
                  <a:pt x="10668" y="17911"/>
                  <a:pt x="10633" y="17903"/>
                  <a:pt x="10590" y="17881"/>
                </a:cubicBezTo>
                <a:cubicBezTo>
                  <a:pt x="10590" y="17922"/>
                  <a:pt x="10529" y="17963"/>
                  <a:pt x="10529" y="18004"/>
                </a:cubicBezTo>
                <a:cubicBezTo>
                  <a:pt x="10555" y="18009"/>
                  <a:pt x="10582" y="18012"/>
                  <a:pt x="10609" y="18012"/>
                </a:cubicBezTo>
                <a:cubicBezTo>
                  <a:pt x="10774" y="18012"/>
                  <a:pt x="10954" y="17919"/>
                  <a:pt x="11059" y="17902"/>
                </a:cubicBezTo>
                <a:lnTo>
                  <a:pt x="10937" y="17902"/>
                </a:lnTo>
                <a:cubicBezTo>
                  <a:pt x="11079" y="17820"/>
                  <a:pt x="11222" y="17739"/>
                  <a:pt x="11344" y="17637"/>
                </a:cubicBezTo>
                <a:cubicBezTo>
                  <a:pt x="11425" y="17657"/>
                  <a:pt x="11385" y="17698"/>
                  <a:pt x="11344" y="17759"/>
                </a:cubicBezTo>
                <a:cubicBezTo>
                  <a:pt x="11425" y="17719"/>
                  <a:pt x="11466" y="17637"/>
                  <a:pt x="11609" y="17596"/>
                </a:cubicBezTo>
                <a:lnTo>
                  <a:pt x="11609" y="17596"/>
                </a:lnTo>
                <a:cubicBezTo>
                  <a:pt x="11588" y="17678"/>
                  <a:pt x="11629" y="17759"/>
                  <a:pt x="11446" y="17861"/>
                </a:cubicBezTo>
                <a:lnTo>
                  <a:pt x="11853" y="17637"/>
                </a:lnTo>
                <a:cubicBezTo>
                  <a:pt x="11894" y="17657"/>
                  <a:pt x="12097" y="17637"/>
                  <a:pt x="12057" y="17698"/>
                </a:cubicBezTo>
                <a:cubicBezTo>
                  <a:pt x="12321" y="17637"/>
                  <a:pt x="12566" y="17311"/>
                  <a:pt x="12892" y="17209"/>
                </a:cubicBezTo>
                <a:cubicBezTo>
                  <a:pt x="12892" y="17189"/>
                  <a:pt x="12912" y="17148"/>
                  <a:pt x="12973" y="17108"/>
                </a:cubicBezTo>
                <a:cubicBezTo>
                  <a:pt x="13258" y="16965"/>
                  <a:pt x="13564" y="16924"/>
                  <a:pt x="13788" y="16598"/>
                </a:cubicBezTo>
                <a:lnTo>
                  <a:pt x="14053" y="16598"/>
                </a:lnTo>
                <a:cubicBezTo>
                  <a:pt x="14277" y="16395"/>
                  <a:pt x="13706" y="16619"/>
                  <a:pt x="14073" y="16293"/>
                </a:cubicBezTo>
                <a:cubicBezTo>
                  <a:pt x="14147" y="16206"/>
                  <a:pt x="14189" y="16178"/>
                  <a:pt x="14218" y="16178"/>
                </a:cubicBezTo>
                <a:cubicBezTo>
                  <a:pt x="14268" y="16178"/>
                  <a:pt x="14275" y="16261"/>
                  <a:pt x="14326" y="16261"/>
                </a:cubicBezTo>
                <a:cubicBezTo>
                  <a:pt x="14335" y="16261"/>
                  <a:pt x="14346" y="16258"/>
                  <a:pt x="14358" y="16252"/>
                </a:cubicBezTo>
                <a:cubicBezTo>
                  <a:pt x="14439" y="16089"/>
                  <a:pt x="14562" y="15784"/>
                  <a:pt x="14867" y="15662"/>
                </a:cubicBezTo>
                <a:lnTo>
                  <a:pt x="14867" y="15662"/>
                </a:lnTo>
                <a:cubicBezTo>
                  <a:pt x="14806" y="15743"/>
                  <a:pt x="14745" y="15784"/>
                  <a:pt x="14684" y="15865"/>
                </a:cubicBezTo>
                <a:lnTo>
                  <a:pt x="14908" y="15763"/>
                </a:lnTo>
                <a:lnTo>
                  <a:pt x="14908" y="15763"/>
                </a:lnTo>
                <a:cubicBezTo>
                  <a:pt x="14808" y="16013"/>
                  <a:pt x="14668" y="16127"/>
                  <a:pt x="14752" y="16127"/>
                </a:cubicBezTo>
                <a:cubicBezTo>
                  <a:pt x="14772" y="16127"/>
                  <a:pt x="14802" y="16121"/>
                  <a:pt x="14847" y="16110"/>
                </a:cubicBezTo>
                <a:cubicBezTo>
                  <a:pt x="14765" y="15987"/>
                  <a:pt x="14928" y="15825"/>
                  <a:pt x="15091" y="15641"/>
                </a:cubicBezTo>
                <a:cubicBezTo>
                  <a:pt x="15254" y="15478"/>
                  <a:pt x="15397" y="15295"/>
                  <a:pt x="15295" y="15193"/>
                </a:cubicBezTo>
                <a:lnTo>
                  <a:pt x="15437" y="15112"/>
                </a:lnTo>
                <a:lnTo>
                  <a:pt x="15437" y="15112"/>
                </a:lnTo>
                <a:cubicBezTo>
                  <a:pt x="15417" y="15132"/>
                  <a:pt x="15417" y="15152"/>
                  <a:pt x="15397" y="15193"/>
                </a:cubicBezTo>
                <a:cubicBezTo>
                  <a:pt x="15702" y="15051"/>
                  <a:pt x="15376" y="14888"/>
                  <a:pt x="15641" y="14603"/>
                </a:cubicBezTo>
                <a:cubicBezTo>
                  <a:pt x="15705" y="14552"/>
                  <a:pt x="15769" y="14509"/>
                  <a:pt x="15797" y="14509"/>
                </a:cubicBezTo>
                <a:cubicBezTo>
                  <a:pt x="15814" y="14509"/>
                  <a:pt x="15819" y="14524"/>
                  <a:pt x="15804" y="14562"/>
                </a:cubicBezTo>
                <a:cubicBezTo>
                  <a:pt x="15865" y="14460"/>
                  <a:pt x="15885" y="14358"/>
                  <a:pt x="15926" y="14277"/>
                </a:cubicBezTo>
                <a:cubicBezTo>
                  <a:pt x="15949" y="14246"/>
                  <a:pt x="15967" y="14232"/>
                  <a:pt x="15977" y="14232"/>
                </a:cubicBezTo>
                <a:cubicBezTo>
                  <a:pt x="15994" y="14232"/>
                  <a:pt x="15992" y="14267"/>
                  <a:pt x="15967" y="14318"/>
                </a:cubicBezTo>
                <a:lnTo>
                  <a:pt x="16191" y="13910"/>
                </a:lnTo>
                <a:lnTo>
                  <a:pt x="16211" y="13931"/>
                </a:lnTo>
                <a:cubicBezTo>
                  <a:pt x="16191" y="13849"/>
                  <a:pt x="16211" y="13686"/>
                  <a:pt x="16232" y="13605"/>
                </a:cubicBezTo>
                <a:cubicBezTo>
                  <a:pt x="16250" y="13587"/>
                  <a:pt x="16260" y="13580"/>
                  <a:pt x="16265" y="13580"/>
                </a:cubicBezTo>
                <a:cubicBezTo>
                  <a:pt x="16283" y="13580"/>
                  <a:pt x="16241" y="13666"/>
                  <a:pt x="16272" y="13666"/>
                </a:cubicBezTo>
                <a:lnTo>
                  <a:pt x="16333" y="13421"/>
                </a:lnTo>
                <a:cubicBezTo>
                  <a:pt x="16348" y="13414"/>
                  <a:pt x="16360" y="13411"/>
                  <a:pt x="16370" y="13411"/>
                </a:cubicBezTo>
                <a:cubicBezTo>
                  <a:pt x="16445" y="13411"/>
                  <a:pt x="16403" y="13601"/>
                  <a:pt x="16313" y="13727"/>
                </a:cubicBezTo>
                <a:cubicBezTo>
                  <a:pt x="16638" y="13673"/>
                  <a:pt x="16434" y="13554"/>
                  <a:pt x="16641" y="13258"/>
                </a:cubicBezTo>
                <a:lnTo>
                  <a:pt x="16641" y="13258"/>
                </a:lnTo>
                <a:cubicBezTo>
                  <a:pt x="16640" y="13258"/>
                  <a:pt x="16640" y="13258"/>
                  <a:pt x="16639" y="13258"/>
                </a:cubicBezTo>
                <a:cubicBezTo>
                  <a:pt x="16559" y="13118"/>
                  <a:pt x="16636" y="13096"/>
                  <a:pt x="16716" y="13018"/>
                </a:cubicBezTo>
                <a:lnTo>
                  <a:pt x="16716" y="13018"/>
                </a:lnTo>
                <a:cubicBezTo>
                  <a:pt x="16713" y="13040"/>
                  <a:pt x="16714" y="13057"/>
                  <a:pt x="16717" y="13070"/>
                </a:cubicBezTo>
                <a:lnTo>
                  <a:pt x="16717" y="13070"/>
                </a:lnTo>
                <a:cubicBezTo>
                  <a:pt x="16719" y="13048"/>
                  <a:pt x="16720" y="13028"/>
                  <a:pt x="16720" y="13014"/>
                </a:cubicBezTo>
                <a:lnTo>
                  <a:pt x="16720" y="13014"/>
                </a:lnTo>
                <a:cubicBezTo>
                  <a:pt x="16719" y="13016"/>
                  <a:pt x="16718" y="13017"/>
                  <a:pt x="16716" y="13018"/>
                </a:cubicBezTo>
                <a:lnTo>
                  <a:pt x="16716" y="13018"/>
                </a:lnTo>
                <a:cubicBezTo>
                  <a:pt x="16717" y="13011"/>
                  <a:pt x="16719" y="13003"/>
                  <a:pt x="16720" y="12994"/>
                </a:cubicBezTo>
                <a:cubicBezTo>
                  <a:pt x="16782" y="12953"/>
                  <a:pt x="16843" y="12851"/>
                  <a:pt x="16843" y="12688"/>
                </a:cubicBezTo>
                <a:cubicBezTo>
                  <a:pt x="16858" y="12697"/>
                  <a:pt x="16871" y="12701"/>
                  <a:pt x="16883" y="12701"/>
                </a:cubicBezTo>
                <a:cubicBezTo>
                  <a:pt x="16952" y="12701"/>
                  <a:pt x="16977" y="12562"/>
                  <a:pt x="17046" y="12424"/>
                </a:cubicBezTo>
                <a:lnTo>
                  <a:pt x="17168" y="12485"/>
                </a:lnTo>
                <a:cubicBezTo>
                  <a:pt x="17209" y="12301"/>
                  <a:pt x="17128" y="12281"/>
                  <a:pt x="17128" y="12159"/>
                </a:cubicBezTo>
                <a:cubicBezTo>
                  <a:pt x="17209" y="11955"/>
                  <a:pt x="17331" y="11955"/>
                  <a:pt x="17433" y="11935"/>
                </a:cubicBezTo>
                <a:cubicBezTo>
                  <a:pt x="17474" y="11842"/>
                  <a:pt x="17471" y="11815"/>
                  <a:pt x="17450" y="11815"/>
                </a:cubicBezTo>
                <a:cubicBezTo>
                  <a:pt x="17421" y="11815"/>
                  <a:pt x="17359" y="11862"/>
                  <a:pt x="17320" y="11862"/>
                </a:cubicBezTo>
                <a:cubicBezTo>
                  <a:pt x="17286" y="11862"/>
                  <a:pt x="17270" y="11826"/>
                  <a:pt x="17311" y="11690"/>
                </a:cubicBezTo>
                <a:cubicBezTo>
                  <a:pt x="17454" y="11446"/>
                  <a:pt x="17454" y="11222"/>
                  <a:pt x="17474" y="10876"/>
                </a:cubicBezTo>
                <a:cubicBezTo>
                  <a:pt x="17505" y="10820"/>
                  <a:pt x="17523" y="10802"/>
                  <a:pt x="17534" y="10802"/>
                </a:cubicBezTo>
                <a:cubicBezTo>
                  <a:pt x="17556" y="10802"/>
                  <a:pt x="17555" y="10866"/>
                  <a:pt x="17577" y="10866"/>
                </a:cubicBezTo>
                <a:cubicBezTo>
                  <a:pt x="17582" y="10866"/>
                  <a:pt x="17588" y="10863"/>
                  <a:pt x="17596" y="10855"/>
                </a:cubicBezTo>
                <a:lnTo>
                  <a:pt x="17535" y="10672"/>
                </a:lnTo>
                <a:cubicBezTo>
                  <a:pt x="17545" y="10652"/>
                  <a:pt x="17555" y="10647"/>
                  <a:pt x="17566" y="10647"/>
                </a:cubicBezTo>
                <a:cubicBezTo>
                  <a:pt x="17576" y="10647"/>
                  <a:pt x="17586" y="10652"/>
                  <a:pt x="17596" y="10652"/>
                </a:cubicBezTo>
                <a:cubicBezTo>
                  <a:pt x="17596" y="10489"/>
                  <a:pt x="17454" y="10611"/>
                  <a:pt x="17494" y="10367"/>
                </a:cubicBezTo>
                <a:cubicBezTo>
                  <a:pt x="17352" y="10285"/>
                  <a:pt x="17800" y="9939"/>
                  <a:pt x="17678" y="9613"/>
                </a:cubicBezTo>
                <a:cubicBezTo>
                  <a:pt x="17686" y="9601"/>
                  <a:pt x="17694" y="9596"/>
                  <a:pt x="17702" y="9596"/>
                </a:cubicBezTo>
                <a:cubicBezTo>
                  <a:pt x="17732" y="9596"/>
                  <a:pt x="17761" y="9656"/>
                  <a:pt x="17790" y="9656"/>
                </a:cubicBezTo>
                <a:cubicBezTo>
                  <a:pt x="17793" y="9656"/>
                  <a:pt x="17797" y="9655"/>
                  <a:pt x="17800" y="9654"/>
                </a:cubicBezTo>
                <a:cubicBezTo>
                  <a:pt x="17759" y="9226"/>
                  <a:pt x="17779" y="9287"/>
                  <a:pt x="17657" y="8961"/>
                </a:cubicBezTo>
                <a:lnTo>
                  <a:pt x="17779" y="8676"/>
                </a:lnTo>
                <a:lnTo>
                  <a:pt x="17779" y="8676"/>
                </a:lnTo>
                <a:cubicBezTo>
                  <a:pt x="17749" y="8727"/>
                  <a:pt x="17720" y="8749"/>
                  <a:pt x="17692" y="8749"/>
                </a:cubicBezTo>
                <a:cubicBezTo>
                  <a:pt x="17609" y="8749"/>
                  <a:pt x="17538" y="8563"/>
                  <a:pt x="17478" y="8383"/>
                </a:cubicBezTo>
                <a:lnTo>
                  <a:pt x="17478" y="8383"/>
                </a:lnTo>
                <a:lnTo>
                  <a:pt x="17494" y="8350"/>
                </a:lnTo>
                <a:cubicBezTo>
                  <a:pt x="17474" y="8330"/>
                  <a:pt x="17454" y="8310"/>
                  <a:pt x="17454" y="8289"/>
                </a:cubicBezTo>
                <a:cubicBezTo>
                  <a:pt x="17454" y="8228"/>
                  <a:pt x="17454" y="8167"/>
                  <a:pt x="17454" y="8126"/>
                </a:cubicBezTo>
                <a:cubicBezTo>
                  <a:pt x="17494" y="8126"/>
                  <a:pt x="17535" y="8167"/>
                  <a:pt x="17576" y="8228"/>
                </a:cubicBezTo>
                <a:cubicBezTo>
                  <a:pt x="17555" y="8269"/>
                  <a:pt x="17515" y="8310"/>
                  <a:pt x="17494" y="8350"/>
                </a:cubicBezTo>
                <a:cubicBezTo>
                  <a:pt x="17569" y="8425"/>
                  <a:pt x="17643" y="8516"/>
                  <a:pt x="17717" y="8516"/>
                </a:cubicBezTo>
                <a:cubicBezTo>
                  <a:pt x="17724" y="8516"/>
                  <a:pt x="17732" y="8515"/>
                  <a:pt x="17739" y="8513"/>
                </a:cubicBezTo>
                <a:cubicBezTo>
                  <a:pt x="17718" y="8493"/>
                  <a:pt x="17718" y="8452"/>
                  <a:pt x="17718" y="8391"/>
                </a:cubicBezTo>
                <a:lnTo>
                  <a:pt x="17718" y="8391"/>
                </a:lnTo>
                <a:cubicBezTo>
                  <a:pt x="17739" y="8411"/>
                  <a:pt x="17759" y="8432"/>
                  <a:pt x="17759" y="8432"/>
                </a:cubicBezTo>
                <a:cubicBezTo>
                  <a:pt x="17779" y="8411"/>
                  <a:pt x="17759" y="8371"/>
                  <a:pt x="17718" y="8310"/>
                </a:cubicBezTo>
                <a:lnTo>
                  <a:pt x="17881" y="8228"/>
                </a:lnTo>
                <a:lnTo>
                  <a:pt x="17820" y="8208"/>
                </a:lnTo>
                <a:cubicBezTo>
                  <a:pt x="17841" y="8045"/>
                  <a:pt x="17881" y="7882"/>
                  <a:pt x="17902" y="7719"/>
                </a:cubicBezTo>
                <a:cubicBezTo>
                  <a:pt x="17739" y="7373"/>
                  <a:pt x="17515" y="7088"/>
                  <a:pt x="17352" y="6579"/>
                </a:cubicBezTo>
                <a:lnTo>
                  <a:pt x="17352" y="6579"/>
                </a:lnTo>
                <a:cubicBezTo>
                  <a:pt x="17398" y="6611"/>
                  <a:pt x="17433" y="6623"/>
                  <a:pt x="17465" y="6623"/>
                </a:cubicBezTo>
                <a:cubicBezTo>
                  <a:pt x="17531" y="6623"/>
                  <a:pt x="17581" y="6572"/>
                  <a:pt x="17678" y="6558"/>
                </a:cubicBezTo>
                <a:lnTo>
                  <a:pt x="17678" y="6558"/>
                </a:lnTo>
                <a:cubicBezTo>
                  <a:pt x="17560" y="6715"/>
                  <a:pt x="17800" y="6947"/>
                  <a:pt x="17801" y="7236"/>
                </a:cubicBezTo>
                <a:lnTo>
                  <a:pt x="17801" y="7236"/>
                </a:lnTo>
                <a:cubicBezTo>
                  <a:pt x="17806" y="7168"/>
                  <a:pt x="17824" y="7149"/>
                  <a:pt x="17843" y="7149"/>
                </a:cubicBezTo>
                <a:cubicBezTo>
                  <a:pt x="17858" y="7149"/>
                  <a:pt x="17873" y="7161"/>
                  <a:pt x="17881" y="7169"/>
                </a:cubicBezTo>
                <a:cubicBezTo>
                  <a:pt x="17841" y="7006"/>
                  <a:pt x="17759" y="6843"/>
                  <a:pt x="17698" y="6680"/>
                </a:cubicBezTo>
                <a:cubicBezTo>
                  <a:pt x="17800" y="6680"/>
                  <a:pt x="17759" y="6558"/>
                  <a:pt x="17779" y="6416"/>
                </a:cubicBezTo>
                <a:lnTo>
                  <a:pt x="17779" y="6416"/>
                </a:lnTo>
                <a:cubicBezTo>
                  <a:pt x="17754" y="6436"/>
                  <a:pt x="17731" y="6445"/>
                  <a:pt x="17710" y="6445"/>
                </a:cubicBezTo>
                <a:cubicBezTo>
                  <a:pt x="17648" y="6445"/>
                  <a:pt x="17606" y="6365"/>
                  <a:pt x="17576" y="6273"/>
                </a:cubicBezTo>
                <a:cubicBezTo>
                  <a:pt x="17535" y="6151"/>
                  <a:pt x="17494" y="5988"/>
                  <a:pt x="17433" y="5886"/>
                </a:cubicBezTo>
                <a:cubicBezTo>
                  <a:pt x="17444" y="5883"/>
                  <a:pt x="17456" y="5880"/>
                  <a:pt x="17468" y="5880"/>
                </a:cubicBezTo>
                <a:cubicBezTo>
                  <a:pt x="17523" y="5880"/>
                  <a:pt x="17587" y="5930"/>
                  <a:pt x="17637" y="6131"/>
                </a:cubicBezTo>
                <a:cubicBezTo>
                  <a:pt x="17698" y="5825"/>
                  <a:pt x="17291" y="5866"/>
                  <a:pt x="17331" y="5560"/>
                </a:cubicBezTo>
                <a:lnTo>
                  <a:pt x="17331" y="5560"/>
                </a:lnTo>
                <a:cubicBezTo>
                  <a:pt x="17352" y="5621"/>
                  <a:pt x="17352" y="5642"/>
                  <a:pt x="17392" y="5662"/>
                </a:cubicBezTo>
                <a:cubicBezTo>
                  <a:pt x="17318" y="5550"/>
                  <a:pt x="17225" y="5248"/>
                  <a:pt x="17290" y="5248"/>
                </a:cubicBezTo>
                <a:cubicBezTo>
                  <a:pt x="17295" y="5248"/>
                  <a:pt x="17300" y="5249"/>
                  <a:pt x="17306" y="5252"/>
                </a:cubicBezTo>
                <a:lnTo>
                  <a:pt x="17306" y="5252"/>
                </a:lnTo>
                <a:cubicBezTo>
                  <a:pt x="17229" y="5052"/>
                  <a:pt x="17132" y="4784"/>
                  <a:pt x="16985" y="4583"/>
                </a:cubicBezTo>
                <a:cubicBezTo>
                  <a:pt x="16831" y="4371"/>
                  <a:pt x="16696" y="4214"/>
                  <a:pt x="16596" y="4214"/>
                </a:cubicBezTo>
                <a:cubicBezTo>
                  <a:pt x="16593" y="4214"/>
                  <a:pt x="16590" y="4215"/>
                  <a:pt x="16587" y="4215"/>
                </a:cubicBezTo>
                <a:lnTo>
                  <a:pt x="16587" y="4215"/>
                </a:lnTo>
                <a:cubicBezTo>
                  <a:pt x="16629" y="4206"/>
                  <a:pt x="16787" y="4155"/>
                  <a:pt x="16843" y="4155"/>
                </a:cubicBezTo>
                <a:cubicBezTo>
                  <a:pt x="16639" y="4074"/>
                  <a:pt x="16415" y="4033"/>
                  <a:pt x="16211" y="3972"/>
                </a:cubicBezTo>
                <a:cubicBezTo>
                  <a:pt x="16171" y="3911"/>
                  <a:pt x="16130" y="3850"/>
                  <a:pt x="16069" y="3789"/>
                </a:cubicBezTo>
                <a:cubicBezTo>
                  <a:pt x="16154" y="3703"/>
                  <a:pt x="16240" y="3598"/>
                  <a:pt x="16353" y="3598"/>
                </a:cubicBezTo>
                <a:cubicBezTo>
                  <a:pt x="16402" y="3598"/>
                  <a:pt x="16455" y="3617"/>
                  <a:pt x="16517" y="3666"/>
                </a:cubicBezTo>
                <a:cubicBezTo>
                  <a:pt x="16476" y="3585"/>
                  <a:pt x="16415" y="3463"/>
                  <a:pt x="16252" y="3320"/>
                </a:cubicBezTo>
                <a:lnTo>
                  <a:pt x="16252" y="3320"/>
                </a:lnTo>
                <a:cubicBezTo>
                  <a:pt x="16270" y="3391"/>
                  <a:pt x="16194" y="3555"/>
                  <a:pt x="16134" y="3555"/>
                </a:cubicBezTo>
                <a:cubicBezTo>
                  <a:pt x="16126" y="3555"/>
                  <a:pt x="16117" y="3552"/>
                  <a:pt x="16109" y="3544"/>
                </a:cubicBezTo>
                <a:cubicBezTo>
                  <a:pt x="16069" y="3242"/>
                  <a:pt x="16069" y="3358"/>
                  <a:pt x="15970" y="3026"/>
                </a:cubicBezTo>
                <a:lnTo>
                  <a:pt x="15970" y="3026"/>
                </a:lnTo>
                <a:cubicBezTo>
                  <a:pt x="15982" y="3087"/>
                  <a:pt x="15896" y="3137"/>
                  <a:pt x="15806" y="3137"/>
                </a:cubicBezTo>
                <a:cubicBezTo>
                  <a:pt x="15752" y="3137"/>
                  <a:pt x="15698" y="3119"/>
                  <a:pt x="15661" y="3076"/>
                </a:cubicBezTo>
                <a:cubicBezTo>
                  <a:pt x="15700" y="3076"/>
                  <a:pt x="15810" y="2931"/>
                  <a:pt x="15874" y="2931"/>
                </a:cubicBezTo>
                <a:cubicBezTo>
                  <a:pt x="15877" y="2931"/>
                  <a:pt x="15880" y="2932"/>
                  <a:pt x="15883" y="2932"/>
                </a:cubicBezTo>
                <a:lnTo>
                  <a:pt x="15883" y="2932"/>
                </a:lnTo>
                <a:cubicBezTo>
                  <a:pt x="15747" y="2894"/>
                  <a:pt x="15593" y="2855"/>
                  <a:pt x="15456" y="2816"/>
                </a:cubicBezTo>
                <a:lnTo>
                  <a:pt x="15456" y="2816"/>
                </a:lnTo>
                <a:cubicBezTo>
                  <a:pt x="15460" y="2817"/>
                  <a:pt x="15465" y="2817"/>
                  <a:pt x="15469" y="2817"/>
                </a:cubicBezTo>
                <a:cubicBezTo>
                  <a:pt x="15551" y="2817"/>
                  <a:pt x="15598" y="2676"/>
                  <a:pt x="15580" y="2567"/>
                </a:cubicBezTo>
                <a:lnTo>
                  <a:pt x="15580" y="2567"/>
                </a:lnTo>
                <a:cubicBezTo>
                  <a:pt x="15578" y="2576"/>
                  <a:pt x="15572" y="2580"/>
                  <a:pt x="15564" y="2580"/>
                </a:cubicBezTo>
                <a:cubicBezTo>
                  <a:pt x="15505" y="2580"/>
                  <a:pt x="15306" y="2335"/>
                  <a:pt x="15234" y="2281"/>
                </a:cubicBezTo>
                <a:lnTo>
                  <a:pt x="15234" y="2281"/>
                </a:lnTo>
                <a:lnTo>
                  <a:pt x="15315" y="2444"/>
                </a:lnTo>
                <a:cubicBezTo>
                  <a:pt x="15182" y="2293"/>
                  <a:pt x="15060" y="2270"/>
                  <a:pt x="14938" y="2270"/>
                </a:cubicBezTo>
                <a:cubicBezTo>
                  <a:pt x="14885" y="2270"/>
                  <a:pt x="14831" y="2275"/>
                  <a:pt x="14777" y="2275"/>
                </a:cubicBezTo>
                <a:cubicBezTo>
                  <a:pt x="14671" y="2275"/>
                  <a:pt x="14561" y="2258"/>
                  <a:pt x="14439" y="2159"/>
                </a:cubicBezTo>
                <a:cubicBezTo>
                  <a:pt x="14501" y="2139"/>
                  <a:pt x="14725" y="1976"/>
                  <a:pt x="14562" y="1833"/>
                </a:cubicBezTo>
                <a:cubicBezTo>
                  <a:pt x="14480" y="1833"/>
                  <a:pt x="14277" y="1915"/>
                  <a:pt x="14053" y="1956"/>
                </a:cubicBezTo>
                <a:cubicBezTo>
                  <a:pt x="13930" y="1874"/>
                  <a:pt x="13808" y="1793"/>
                  <a:pt x="13666" y="1711"/>
                </a:cubicBezTo>
                <a:cubicBezTo>
                  <a:pt x="13844" y="1681"/>
                  <a:pt x="14045" y="1663"/>
                  <a:pt x="14212" y="1663"/>
                </a:cubicBezTo>
                <a:cubicBezTo>
                  <a:pt x="14273" y="1663"/>
                  <a:pt x="14329" y="1665"/>
                  <a:pt x="14378" y="1671"/>
                </a:cubicBezTo>
                <a:cubicBezTo>
                  <a:pt x="14277" y="1548"/>
                  <a:pt x="14399" y="1589"/>
                  <a:pt x="14175" y="1446"/>
                </a:cubicBezTo>
                <a:cubicBezTo>
                  <a:pt x="14162" y="1414"/>
                  <a:pt x="14174" y="1402"/>
                  <a:pt x="14199" y="1402"/>
                </a:cubicBezTo>
                <a:cubicBezTo>
                  <a:pt x="14253" y="1402"/>
                  <a:pt x="14364" y="1453"/>
                  <a:pt x="14419" y="1467"/>
                </a:cubicBezTo>
                <a:lnTo>
                  <a:pt x="13930" y="1121"/>
                </a:lnTo>
                <a:cubicBezTo>
                  <a:pt x="13920" y="1158"/>
                  <a:pt x="13883" y="1170"/>
                  <a:pt x="13833" y="1170"/>
                </a:cubicBezTo>
                <a:cubicBezTo>
                  <a:pt x="13737" y="1170"/>
                  <a:pt x="13593" y="1123"/>
                  <a:pt x="13502" y="1123"/>
                </a:cubicBezTo>
                <a:cubicBezTo>
                  <a:pt x="13461" y="1123"/>
                  <a:pt x="13431" y="1133"/>
                  <a:pt x="13421" y="1161"/>
                </a:cubicBezTo>
                <a:cubicBezTo>
                  <a:pt x="13645" y="1222"/>
                  <a:pt x="13849" y="1263"/>
                  <a:pt x="14053" y="1324"/>
                </a:cubicBezTo>
                <a:cubicBezTo>
                  <a:pt x="14032" y="1398"/>
                  <a:pt x="13897" y="1444"/>
                  <a:pt x="13725" y="1444"/>
                </a:cubicBezTo>
                <a:cubicBezTo>
                  <a:pt x="13562" y="1444"/>
                  <a:pt x="13365" y="1403"/>
                  <a:pt x="13197" y="1304"/>
                </a:cubicBezTo>
                <a:cubicBezTo>
                  <a:pt x="13136" y="1202"/>
                  <a:pt x="13380" y="1100"/>
                  <a:pt x="13401" y="1060"/>
                </a:cubicBezTo>
                <a:lnTo>
                  <a:pt x="13401" y="1060"/>
                </a:lnTo>
                <a:cubicBezTo>
                  <a:pt x="13395" y="1061"/>
                  <a:pt x="13387" y="1062"/>
                  <a:pt x="13379" y="1062"/>
                </a:cubicBezTo>
                <a:cubicBezTo>
                  <a:pt x="13275" y="1062"/>
                  <a:pt x="13012" y="955"/>
                  <a:pt x="12994" y="917"/>
                </a:cubicBezTo>
                <a:lnTo>
                  <a:pt x="13177" y="917"/>
                </a:lnTo>
                <a:cubicBezTo>
                  <a:pt x="12994" y="774"/>
                  <a:pt x="12749" y="958"/>
                  <a:pt x="12566" y="713"/>
                </a:cubicBezTo>
                <a:cubicBezTo>
                  <a:pt x="12496" y="678"/>
                  <a:pt x="12396" y="493"/>
                  <a:pt x="12343" y="493"/>
                </a:cubicBezTo>
                <a:cubicBezTo>
                  <a:pt x="12335" y="493"/>
                  <a:pt x="12327" y="498"/>
                  <a:pt x="12321" y="510"/>
                </a:cubicBezTo>
                <a:cubicBezTo>
                  <a:pt x="12383" y="632"/>
                  <a:pt x="12342" y="856"/>
                  <a:pt x="12260" y="1039"/>
                </a:cubicBezTo>
                <a:cubicBezTo>
                  <a:pt x="12179" y="998"/>
                  <a:pt x="12077" y="958"/>
                  <a:pt x="11975" y="937"/>
                </a:cubicBezTo>
                <a:lnTo>
                  <a:pt x="12016" y="876"/>
                </a:lnTo>
                <a:lnTo>
                  <a:pt x="11955" y="856"/>
                </a:lnTo>
                <a:lnTo>
                  <a:pt x="11934" y="917"/>
                </a:lnTo>
                <a:cubicBezTo>
                  <a:pt x="11833" y="876"/>
                  <a:pt x="11731" y="856"/>
                  <a:pt x="11629" y="815"/>
                </a:cubicBezTo>
                <a:cubicBezTo>
                  <a:pt x="11649" y="693"/>
                  <a:pt x="11955" y="632"/>
                  <a:pt x="11873" y="510"/>
                </a:cubicBezTo>
                <a:lnTo>
                  <a:pt x="11873" y="510"/>
                </a:lnTo>
                <a:cubicBezTo>
                  <a:pt x="11853" y="550"/>
                  <a:pt x="11751" y="571"/>
                  <a:pt x="11710" y="571"/>
                </a:cubicBezTo>
                <a:cubicBezTo>
                  <a:pt x="11629" y="510"/>
                  <a:pt x="11792" y="469"/>
                  <a:pt x="11588" y="408"/>
                </a:cubicBezTo>
                <a:cubicBezTo>
                  <a:pt x="11569" y="442"/>
                  <a:pt x="11535" y="452"/>
                  <a:pt x="11498" y="452"/>
                </a:cubicBezTo>
                <a:cubicBezTo>
                  <a:pt x="11430" y="452"/>
                  <a:pt x="11351" y="415"/>
                  <a:pt x="11337" y="415"/>
                </a:cubicBezTo>
                <a:cubicBezTo>
                  <a:pt x="11327" y="415"/>
                  <a:pt x="11352" y="436"/>
                  <a:pt x="11446" y="510"/>
                </a:cubicBezTo>
                <a:cubicBezTo>
                  <a:pt x="11242" y="489"/>
                  <a:pt x="11242" y="408"/>
                  <a:pt x="11018" y="367"/>
                </a:cubicBezTo>
                <a:lnTo>
                  <a:pt x="11018" y="367"/>
                </a:lnTo>
                <a:cubicBezTo>
                  <a:pt x="11038" y="428"/>
                  <a:pt x="10916" y="510"/>
                  <a:pt x="10753" y="571"/>
                </a:cubicBezTo>
                <a:cubicBezTo>
                  <a:pt x="10672" y="550"/>
                  <a:pt x="10590" y="530"/>
                  <a:pt x="10489" y="510"/>
                </a:cubicBezTo>
                <a:cubicBezTo>
                  <a:pt x="10285" y="449"/>
                  <a:pt x="10122" y="408"/>
                  <a:pt x="9979" y="367"/>
                </a:cubicBezTo>
                <a:cubicBezTo>
                  <a:pt x="9816" y="326"/>
                  <a:pt x="9674" y="286"/>
                  <a:pt x="9470" y="265"/>
                </a:cubicBezTo>
                <a:cubicBezTo>
                  <a:pt x="9450" y="225"/>
                  <a:pt x="9267" y="163"/>
                  <a:pt x="9348" y="102"/>
                </a:cubicBezTo>
                <a:lnTo>
                  <a:pt x="9348" y="102"/>
                </a:lnTo>
                <a:cubicBezTo>
                  <a:pt x="9287" y="123"/>
                  <a:pt x="9226" y="163"/>
                  <a:pt x="9104" y="163"/>
                </a:cubicBezTo>
                <a:cubicBezTo>
                  <a:pt x="8880" y="21"/>
                  <a:pt x="9389" y="163"/>
                  <a:pt x="9226" y="1"/>
                </a:cubicBezTo>
                <a:close/>
              </a:path>
            </a:pathLst>
          </a:custGeom>
          <a:solidFill>
            <a:schemeClr val="tx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he-IL" sz="3200" b="1" dirty="0">
                <a:solidFill>
                  <a:srgbClr val="F8DDD4"/>
                </a:solidFill>
              </a:rPr>
              <a:t>כל 11 דקות</a:t>
            </a:r>
            <a:br>
              <a:rPr lang="en-US" b="1" dirty="0">
                <a:solidFill>
                  <a:schemeClr val="bg1"/>
                </a:solidFill>
              </a:rPr>
            </a:br>
            <a:r>
              <a:rPr lang="he-IL" sz="2400" b="1" dirty="0">
                <a:solidFill>
                  <a:schemeClr val="bg1"/>
                </a:solidFill>
              </a:rPr>
              <a:t>אישה, נערה או ילדה</a:t>
            </a:r>
            <a:br>
              <a:rPr lang="en-US" sz="2400" b="1" dirty="0">
                <a:solidFill>
                  <a:schemeClr val="bg1"/>
                </a:solidFill>
              </a:rPr>
            </a:br>
            <a:r>
              <a:rPr lang="he-IL" sz="2400" b="1" dirty="0">
                <a:solidFill>
                  <a:schemeClr val="bg1"/>
                </a:solidFill>
              </a:rPr>
              <a:t>ברחבי העולם</a:t>
            </a:r>
            <a:br>
              <a:rPr lang="en-US" sz="2400" b="1" dirty="0">
                <a:solidFill>
                  <a:schemeClr val="bg1"/>
                </a:solidFill>
              </a:rPr>
            </a:br>
            <a:r>
              <a:rPr lang="he-IL" sz="2400" b="1" dirty="0">
                <a:solidFill>
                  <a:schemeClr val="bg1"/>
                </a:solidFill>
              </a:rPr>
              <a:t>נהרגות בביתן</a:t>
            </a:r>
            <a:endParaRPr b="1" dirty="0">
              <a:solidFill>
                <a:schemeClr val="bg1"/>
              </a:solidFill>
            </a:endParaRPr>
          </a:p>
        </p:txBody>
      </p:sp>
    </p:spTree>
    <p:extLst>
      <p:ext uri="{BB962C8B-B14F-4D97-AF65-F5344CB8AC3E}">
        <p14:creationId xmlns:p14="http://schemas.microsoft.com/office/powerpoint/2010/main" val="2212274737"/>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10" grpId="0" animBg="1"/>
      <p:bldP spid="11"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3B13E5DB-72C6-2D90-4A1C-8C054B34BD46}"/>
              </a:ext>
            </a:extLst>
          </p:cNvPr>
          <p:cNvSpPr>
            <a:spLocks noGrp="1"/>
          </p:cNvSpPr>
          <p:nvPr>
            <p:ph type="title"/>
          </p:nvPr>
        </p:nvSpPr>
        <p:spPr/>
        <p:txBody>
          <a:bodyPr/>
          <a:lstStyle/>
          <a:p>
            <a:r>
              <a:rPr lang="he-IL" dirty="0"/>
              <a:t>סטטיסטיקה בישראל</a:t>
            </a:r>
          </a:p>
        </p:txBody>
      </p:sp>
      <p:pic>
        <p:nvPicPr>
          <p:cNvPr id="3" name="תמונה 2">
            <a:extLst>
              <a:ext uri="{FF2B5EF4-FFF2-40B4-BE49-F238E27FC236}">
                <a16:creationId xmlns:a16="http://schemas.microsoft.com/office/drawing/2014/main" id="{B5BED4A1-92B7-D46E-90E0-4320E321CD65}"/>
              </a:ext>
            </a:extLst>
          </p:cNvPr>
          <p:cNvPicPr>
            <a:picLocks noChangeAspect="1"/>
          </p:cNvPicPr>
          <p:nvPr/>
        </p:nvPicPr>
        <p:blipFill>
          <a:blip r:embed="rId3"/>
          <a:stretch>
            <a:fillRect/>
          </a:stretch>
        </p:blipFill>
        <p:spPr>
          <a:xfrm>
            <a:off x="2308656" y="1425033"/>
            <a:ext cx="7574687" cy="5276564"/>
          </a:xfrm>
          <a:prstGeom prst="roundRect">
            <a:avLst>
              <a:gd name="adj" fmla="val 11393"/>
            </a:avLst>
          </a:prstGeom>
        </p:spPr>
      </p:pic>
    </p:spTree>
    <p:extLst>
      <p:ext uri="{BB962C8B-B14F-4D97-AF65-F5344CB8AC3E}">
        <p14:creationId xmlns:p14="http://schemas.microsoft.com/office/powerpoint/2010/main" val="3766061088"/>
      </p:ext>
    </p:extLst>
  </p:cSld>
  <p:clrMapOvr>
    <a:masterClrMapping/>
  </p:clrMapOvr>
  <p:transition spd="slow">
    <p:wipe dir="d"/>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תמונה 5">
            <a:extLst>
              <a:ext uri="{FF2B5EF4-FFF2-40B4-BE49-F238E27FC236}">
                <a16:creationId xmlns:a16="http://schemas.microsoft.com/office/drawing/2014/main" id="{2DB327E1-BE16-F7F9-C1F1-44057A0A47B3}"/>
              </a:ext>
            </a:extLst>
          </p:cNvPr>
          <p:cNvPicPr>
            <a:picLocks noChangeAspect="1"/>
          </p:cNvPicPr>
          <p:nvPr/>
        </p:nvPicPr>
        <p:blipFill>
          <a:blip r:embed="rId3"/>
          <a:stretch>
            <a:fillRect/>
          </a:stretch>
        </p:blipFill>
        <p:spPr>
          <a:xfrm>
            <a:off x="2245849" y="1004737"/>
            <a:ext cx="7700302" cy="4630750"/>
          </a:xfrm>
          <a:prstGeom prst="rect">
            <a:avLst/>
          </a:prstGeom>
        </p:spPr>
      </p:pic>
    </p:spTree>
    <p:extLst>
      <p:ext uri="{BB962C8B-B14F-4D97-AF65-F5344CB8AC3E}">
        <p14:creationId xmlns:p14="http://schemas.microsoft.com/office/powerpoint/2010/main" val="3995332278"/>
      </p:ext>
    </p:extLst>
  </p:cSld>
  <p:clrMapOvr>
    <a:masterClrMapping/>
  </p:clrMapOvr>
  <p:transition spd="slow">
    <p:wipe dir="d"/>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קבוצה 5">
            <a:extLst>
              <a:ext uri="{FF2B5EF4-FFF2-40B4-BE49-F238E27FC236}">
                <a16:creationId xmlns:a16="http://schemas.microsoft.com/office/drawing/2014/main" id="{164DD8EF-DD0B-E65F-6541-7DD15BAC3D14}"/>
              </a:ext>
            </a:extLst>
          </p:cNvPr>
          <p:cNvGrpSpPr/>
          <p:nvPr/>
        </p:nvGrpSpPr>
        <p:grpSpPr>
          <a:xfrm>
            <a:off x="2679265" y="412462"/>
            <a:ext cx="6833470" cy="5825849"/>
            <a:chOff x="2822713" y="149815"/>
            <a:chExt cx="6833470" cy="5825849"/>
          </a:xfrm>
        </p:grpSpPr>
        <p:pic>
          <p:nvPicPr>
            <p:cNvPr id="3" name="תמונה 2">
              <a:extLst>
                <a:ext uri="{FF2B5EF4-FFF2-40B4-BE49-F238E27FC236}">
                  <a16:creationId xmlns:a16="http://schemas.microsoft.com/office/drawing/2014/main" id="{9673A26F-C595-F3EC-D018-5FBE6EBE1CBE}"/>
                </a:ext>
              </a:extLst>
            </p:cNvPr>
            <p:cNvPicPr>
              <a:picLocks noChangeAspect="1"/>
            </p:cNvPicPr>
            <p:nvPr/>
          </p:nvPicPr>
          <p:blipFill>
            <a:blip r:embed="rId3"/>
            <a:stretch>
              <a:fillRect/>
            </a:stretch>
          </p:blipFill>
          <p:spPr>
            <a:xfrm>
              <a:off x="2822713" y="2131837"/>
              <a:ext cx="6833470" cy="3843827"/>
            </a:xfrm>
            <a:prstGeom prst="rect">
              <a:avLst/>
            </a:prstGeom>
          </p:spPr>
        </p:pic>
        <p:pic>
          <p:nvPicPr>
            <p:cNvPr id="5" name="תמונה 4">
              <a:extLst>
                <a:ext uri="{FF2B5EF4-FFF2-40B4-BE49-F238E27FC236}">
                  <a16:creationId xmlns:a16="http://schemas.microsoft.com/office/drawing/2014/main" id="{BC925F30-3E44-C513-B88E-B8B0188F43DB}"/>
                </a:ext>
              </a:extLst>
            </p:cNvPr>
            <p:cNvPicPr>
              <a:picLocks noChangeAspect="1"/>
            </p:cNvPicPr>
            <p:nvPr/>
          </p:nvPicPr>
          <p:blipFill>
            <a:blip r:embed="rId4"/>
            <a:stretch>
              <a:fillRect/>
            </a:stretch>
          </p:blipFill>
          <p:spPr>
            <a:xfrm>
              <a:off x="2822713" y="149815"/>
              <a:ext cx="6833470" cy="2203180"/>
            </a:xfrm>
            <a:prstGeom prst="rect">
              <a:avLst/>
            </a:prstGeom>
          </p:spPr>
        </p:pic>
      </p:grpSp>
    </p:spTree>
    <p:extLst>
      <p:ext uri="{BB962C8B-B14F-4D97-AF65-F5344CB8AC3E}">
        <p14:creationId xmlns:p14="http://schemas.microsoft.com/office/powerpoint/2010/main" val="2615092284"/>
      </p:ext>
    </p:extLst>
  </p:cSld>
  <p:clrMapOvr>
    <a:masterClrMapping/>
  </p:clrMapOvr>
  <p:transition spd="slow">
    <p:wipe dir="d"/>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39AD4BB4-0FDC-EA58-D265-1A0BEB1BF1CB}"/>
              </a:ext>
            </a:extLst>
          </p:cNvPr>
          <p:cNvSpPr>
            <a:spLocks noGrp="1"/>
          </p:cNvSpPr>
          <p:nvPr>
            <p:ph type="title"/>
          </p:nvPr>
        </p:nvSpPr>
        <p:spPr>
          <a:xfrm>
            <a:off x="838200" y="365125"/>
            <a:ext cx="10515600" cy="1325563"/>
          </a:xfrm>
        </p:spPr>
        <p:txBody>
          <a:bodyPr/>
          <a:lstStyle/>
          <a:p>
            <a:r>
              <a:rPr lang="he-IL"/>
              <a:t>הדילמה סביב </a:t>
            </a:r>
            <a:r>
              <a:rPr lang="he-IL" dirty="0"/>
              <a:t>הקלות בקבלת רישיון נשק </a:t>
            </a:r>
            <a:br>
              <a:rPr lang="he-IL" dirty="0"/>
            </a:br>
            <a:r>
              <a:rPr lang="he-IL" dirty="0"/>
              <a:t>לאחר השבעה באוקטובר 2023</a:t>
            </a:r>
          </a:p>
        </p:txBody>
      </p:sp>
      <p:pic>
        <p:nvPicPr>
          <p:cNvPr id="7" name="תמונה 6">
            <a:extLst>
              <a:ext uri="{FF2B5EF4-FFF2-40B4-BE49-F238E27FC236}">
                <a16:creationId xmlns:a16="http://schemas.microsoft.com/office/drawing/2014/main" id="{CB6DB591-1A36-8A0E-3EA2-EDF13BB8C81A}"/>
              </a:ext>
            </a:extLst>
          </p:cNvPr>
          <p:cNvPicPr>
            <a:picLocks noChangeAspect="1"/>
          </p:cNvPicPr>
          <p:nvPr/>
        </p:nvPicPr>
        <p:blipFill>
          <a:blip r:embed="rId3"/>
          <a:stretch>
            <a:fillRect/>
          </a:stretch>
        </p:blipFill>
        <p:spPr>
          <a:xfrm>
            <a:off x="1996993" y="2046104"/>
            <a:ext cx="8502871" cy="3397767"/>
          </a:xfrm>
          <a:prstGeom prst="rect">
            <a:avLst/>
          </a:prstGeom>
        </p:spPr>
      </p:pic>
    </p:spTree>
    <p:extLst>
      <p:ext uri="{BB962C8B-B14F-4D97-AF65-F5344CB8AC3E}">
        <p14:creationId xmlns:p14="http://schemas.microsoft.com/office/powerpoint/2010/main" val="1577571673"/>
      </p:ext>
    </p:extLst>
  </p:cSld>
  <p:clrMapOvr>
    <a:masterClrMapping/>
  </p:clrMapOvr>
  <p:transition spd="slow">
    <p:wipe dir="d"/>
  </p:transition>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התאמה אישית 3">
      <a:majorFont>
        <a:latin typeface="Calibri"/>
        <a:ea typeface=""/>
        <a:cs typeface="Calibri"/>
      </a:majorFont>
      <a:minorFont>
        <a:latin typeface="Calibri"/>
        <a:ea typeface=""/>
        <a:cs typeface="Calibri"/>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התאמה אישית 3">
      <a:majorFont>
        <a:latin typeface="Calibri"/>
        <a:ea typeface=""/>
        <a:cs typeface="Calibri"/>
      </a:majorFont>
      <a:minorFont>
        <a:latin typeface="Calibri"/>
        <a:ea typeface=""/>
        <a:cs typeface="Calibri"/>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התאמה אישית 3">
      <a:majorFont>
        <a:latin typeface="Calibri"/>
        <a:ea typeface=""/>
        <a:cs typeface="Calibri"/>
      </a:majorFont>
      <a:minorFont>
        <a:latin typeface="Calibri"/>
        <a:ea typeface=""/>
        <a:cs typeface="Calibri"/>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פדגוגיה אקטיביסטית לבית ספר הלל</Template>
  <TotalTime>873</TotalTime>
  <Words>1048</Words>
  <Application>Microsoft Office PowerPoint</Application>
  <PresentationFormat>מסך רחב</PresentationFormat>
  <Paragraphs>85</Paragraphs>
  <Slides>20</Slides>
  <Notes>12</Notes>
  <HiddenSlides>0</HiddenSlides>
  <MMClips>1</MMClips>
  <ScaleCrop>false</ScaleCrop>
  <HeadingPairs>
    <vt:vector size="6" baseType="variant">
      <vt:variant>
        <vt:lpstr>גופנים בשימוש</vt:lpstr>
      </vt:variant>
      <vt:variant>
        <vt:i4>5</vt:i4>
      </vt:variant>
      <vt:variant>
        <vt:lpstr>ערכת נושא</vt:lpstr>
      </vt:variant>
      <vt:variant>
        <vt:i4>3</vt:i4>
      </vt:variant>
      <vt:variant>
        <vt:lpstr>כותרות שקופיות</vt:lpstr>
      </vt:variant>
      <vt:variant>
        <vt:i4>20</vt:i4>
      </vt:variant>
    </vt:vector>
  </HeadingPairs>
  <TitlesOfParts>
    <vt:vector size="28" baseType="lpstr">
      <vt:lpstr>Arial</vt:lpstr>
      <vt:lpstr>Calibri</vt:lpstr>
      <vt:lpstr>Roboto</vt:lpstr>
      <vt:lpstr>Segoe UI Semibold</vt:lpstr>
      <vt:lpstr>Wingdings</vt:lpstr>
      <vt:lpstr>ערכת נושא Office</vt:lpstr>
      <vt:lpstr>2_ערכת נושא Office</vt:lpstr>
      <vt:lpstr>1_ערכת נושא Office</vt:lpstr>
      <vt:lpstr>יום המאבק הבין-לאומי באלימות נגד נשים 25/11</vt:lpstr>
      <vt:lpstr>רציונל המערך</vt:lpstr>
      <vt:lpstr>מטרות</vt:lpstr>
      <vt:lpstr>אלימות נגד נשים היא תופעה חברתית רחבה,  שמקורה באי שוויון מגדרי ובנורמות חברתיות המעודדות שיח מנמיך ומקטין כלפי נשים שיכול להתפתח לסוגי אלימות שונים (כלכלית, מינית, פיסית וכיוב). הבעיה שהתנהגות פוגענית נגד נשים הרבה פעמים מושתקת בחברה ולכן מציינים ב- 25/11 יום שמעלים למודעות את הנושא לחפש דרכים למנוע אלימות נגד נשים. </vt:lpstr>
      <vt:lpstr>עובדות על אלימות נגד נשים</vt:lpstr>
      <vt:lpstr>סטטיסטיקה בישראל</vt:lpstr>
      <vt:lpstr>מצגת של PowerPoint‏</vt:lpstr>
      <vt:lpstr>מצגת של PowerPoint‏</vt:lpstr>
      <vt:lpstr>הדילמה סביב הקלות בקבלת רישיון נשק  לאחר השבעה באוקטובר 2023</vt:lpstr>
      <vt:lpstr>מספר הבקשות לעובדת הסוציאלית הממונה במשרד הרווחה על ביצוע הערכת מסוכנות לגברים שביקשו לשאת נשק, הנמצאים במעגל האלימות  יותר מהוכפל   מ-6 בקשות ב-2022 כולה ל-18 בקשות מאז ההקלה בקריטריונים לנשיאת נשק.</vt:lpstr>
      <vt:lpstr>מצגת של PowerPoint‏</vt:lpstr>
      <vt:lpstr>על מנת לשנות תופעה זו, חשוב לשנות את ההסתכלות ולראות שלא רק נשים ובעיקר קורבנות נשים צריכות להיאבק בה, אלא נדרש שגם גברים ייקחו אחריות לשינוי התבנית החברתית של אלימות גברית כלפי נשים </vt:lpstr>
      <vt:lpstr>אם גברים יבחנו באופן ביקורתי את תפיסות המגדר שלהם ויפעלו באופן אקטיבי נגד התנהגות אלימה, אמירות שמעוררות התנהגות אלימה ואלימות פיזית – יהיה שינוי בתרבות האלימה כלפי נשים.</vt:lpstr>
      <vt:lpstr>המסקנה: כל אחד יכול להיות מנהיג לשינוי השיח הפוגעני כלפי נשים... זה מתחיל בשיחות בין חברים וממשיך למימוש התנהגות תרבותית פוגענית ולאלימות </vt:lpstr>
      <vt:lpstr>לכל בן וגבר יש יכולת לתרום לשינוי  על ידי אמירות והערות קטנות ומעשים קטנים בחיי היום-יום </vt:lpstr>
      <vt:lpstr>"תשאל את אמא שלך"  חינוך בנים וגברים לאחריות  הוא מרכיב חיוני במאבק  למיגור אלימות נגד נשים</vt:lpstr>
      <vt:lpstr>קמפיין של גברים שנעשה במטרה לקחת אחריות "זו גם אחריות שלנו": גברים מפורסמים כמו ירמי קפלן, חמי רודנר, אלישע בנאי, יוסי צברי בקמפיין מיוחד למאבק באלימות נגד נשים.  הרעיון של היוזמה והקמת האתר והארגון שפונה לגברים ובנים, הוא להשמיע את הקול של הגברים בנושא ולגרום להם לקחת אחריות על המעשים ולהיות אלו שמשנים את התרבות האלימה</vt:lpstr>
      <vt:lpstr>ארגון אסל"י – ארגון סרט לבן ארגון גברים שמתנגדים לאלימות כלפי נשים. גם בימים אלו הם משוחחים על מצב המלחמה  ועל אפשרות של הסלמה אצל גברים כלפי נשים  </vt:lpstr>
      <vt:lpstr>לסיכום קריאה לפעולה</vt:lpstr>
      <vt:lpstr>מקורות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יום המאבק הבין-לאומי באלימות נגד נשים</dc:title>
  <dc:creator>אדית בלאס</dc:creator>
  <cp:lastModifiedBy>Keren Ayali</cp:lastModifiedBy>
  <cp:revision>8</cp:revision>
  <dcterms:created xsi:type="dcterms:W3CDTF">2023-11-21T14:57:24Z</dcterms:created>
  <dcterms:modified xsi:type="dcterms:W3CDTF">2023-11-24T15:29:12Z</dcterms:modified>
</cp:coreProperties>
</file>