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theme/theme14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5.xml" ContentType="application/vnd.openxmlformats-officedocument.theme+xml"/>
  <Override PartName="/ppt/slideLayouts/slideLayout127.xml" ContentType="application/vnd.openxmlformats-officedocument.presentationml.slideLayout+xml"/>
  <Override PartName="/ppt/theme/theme1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theme/theme1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20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21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2.xml" ContentType="application/vnd.openxmlformats-officedocument.theme+xml"/>
  <Override PartName="/ppt/slideLayouts/slideLayout186.xml" ContentType="application/vnd.openxmlformats-officedocument.presentationml.slideLayout+xml"/>
  <Override PartName="/ppt/theme/theme2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25.xml" ContentType="application/vnd.openxmlformats-officedocument.theme+xml"/>
  <Override PartName="/ppt/slideLayouts/slideLayout206.xml" ContentType="application/vnd.openxmlformats-officedocument.presentationml.slideLayout+xml"/>
  <Override PartName="/ppt/theme/theme2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  <p:sldMasterId id="2147483678" r:id="rId2"/>
    <p:sldMasterId id="2147483703" r:id="rId3"/>
    <p:sldMasterId id="2147483707" r:id="rId4"/>
    <p:sldMasterId id="2147483724" r:id="rId5"/>
    <p:sldMasterId id="2147483749" r:id="rId6"/>
    <p:sldMasterId id="2147483766" r:id="rId7"/>
    <p:sldMasterId id="2147483782" r:id="rId8"/>
    <p:sldMasterId id="2147483802" r:id="rId9"/>
    <p:sldMasterId id="2147483806" r:id="rId10"/>
    <p:sldMasterId id="2147483840" r:id="rId11"/>
    <p:sldMasterId id="2147483842" r:id="rId12"/>
    <p:sldMasterId id="2147483847" r:id="rId13"/>
    <p:sldMasterId id="2147483864" r:id="rId14"/>
    <p:sldMasterId id="2147483866" r:id="rId15"/>
    <p:sldMasterId id="2147483891" r:id="rId16"/>
    <p:sldMasterId id="2147483893" r:id="rId17"/>
    <p:sldMasterId id="2147483921" r:id="rId18"/>
    <p:sldMasterId id="2147483932" r:id="rId19"/>
    <p:sldMasterId id="2147483964" r:id="rId20"/>
    <p:sldMasterId id="2147483969" r:id="rId21"/>
    <p:sldMasterId id="2147483973" r:id="rId22"/>
    <p:sldMasterId id="2147483992" r:id="rId23"/>
    <p:sldMasterId id="2147483994" r:id="rId24"/>
    <p:sldMasterId id="2147483998" r:id="rId25"/>
    <p:sldMasterId id="2147484016" r:id="rId26"/>
    <p:sldMasterId id="2147484018" r:id="rId27"/>
  </p:sldMasterIdLst>
  <p:sldIdLst>
    <p:sldId id="256" r:id="rId28"/>
    <p:sldId id="258" r:id="rId29"/>
    <p:sldId id="280" r:id="rId30"/>
    <p:sldId id="275" r:id="rId31"/>
    <p:sldId id="281" r:id="rId32"/>
    <p:sldId id="276" r:id="rId33"/>
    <p:sldId id="282" r:id="rId34"/>
    <p:sldId id="283" r:id="rId35"/>
    <p:sldId id="277" r:id="rId36"/>
    <p:sldId id="284" r:id="rId37"/>
    <p:sldId id="278" r:id="rId38"/>
    <p:sldId id="285" r:id="rId39"/>
    <p:sldId id="286" r:id="rId40"/>
    <p:sldId id="279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74D3E"/>
    <a:srgbClr val="267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2.xml"/><Relationship Id="rId41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7.xml"/><Relationship Id="rId4" Type="http://schemas.openxmlformats.org/officeDocument/2006/relationships/hyperlink" Target="https://www.freepik.com/" TargetMode="Externa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://bit.ly/2TtBDfr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50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598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280587" y="356659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744629" y="2468893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656736" y="4581128"/>
            <a:ext cx="4103893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280587" y="2468893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656736" y="2468132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744629" y="356659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31371" y="356659"/>
            <a:ext cx="4364149" cy="6240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68864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527381" y="1508786"/>
            <a:ext cx="3744416" cy="4865561"/>
          </a:xfrm>
          <a:prstGeom prst="roundRect">
            <a:avLst>
              <a:gd name="adj" fmla="val 347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709243" y="1650934"/>
            <a:ext cx="3417388" cy="4466363"/>
            <a:chOff x="531932" y="1238201"/>
            <a:chExt cx="2563041" cy="3349772"/>
          </a:xfrm>
        </p:grpSpPr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Rounded Rectangle 10"/>
          <p:cNvSpPr/>
          <p:nvPr userDrawn="1"/>
        </p:nvSpPr>
        <p:spPr>
          <a:xfrm>
            <a:off x="4559830" y="1524201"/>
            <a:ext cx="7392821" cy="4865561"/>
          </a:xfrm>
          <a:prstGeom prst="roundRect">
            <a:avLst>
              <a:gd name="adj" fmla="val 347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79951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55573" y="2458292"/>
            <a:ext cx="9936427" cy="1920213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80587" y="2908905"/>
            <a:ext cx="6911413" cy="6314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80587" y="3540340"/>
            <a:ext cx="69114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1756727"/>
            <a:ext cx="4202231" cy="356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786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823384" y="2754617"/>
            <a:ext cx="45452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64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71567" y="3712617"/>
            <a:ext cx="40188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30163" y="395012"/>
            <a:ext cx="7931808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50705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203200" y="1439467"/>
            <a:ext cx="98052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4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4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77630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55115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213600" y="3979200"/>
            <a:ext cx="37648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2133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733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598567" y="2842300"/>
            <a:ext cx="69948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08080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213333" y="19780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3407333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6341857" y="197802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6535857" y="25400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6341857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6535857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3213333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6341857" y="11492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6624657" y="3978671"/>
            <a:ext cx="20712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96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3213333" y="4807433"/>
            <a:ext cx="26368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3407333" y="5369433"/>
            <a:ext cx="22488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3213333" y="3978667"/>
            <a:ext cx="26368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073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849401" y="1776300"/>
            <a:ext cx="44932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6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3306801" y="4830601"/>
            <a:ext cx="55784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3101750" y="1161694"/>
            <a:ext cx="5988367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6010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219200" y="1617833"/>
            <a:ext cx="38888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44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1219200" y="3439733"/>
            <a:ext cx="80208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487917" y="642364"/>
            <a:ext cx="2666347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8"/>
          <p:cNvSpPr/>
          <p:nvPr/>
        </p:nvSpPr>
        <p:spPr>
          <a:xfrm flipH="1">
            <a:off x="964346" y="859037"/>
            <a:ext cx="1906748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24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1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808747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710747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6577451" y="4249233"/>
            <a:ext cx="38248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7479451" y="35328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2133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14649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66883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609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4869025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4808400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8069868" y="373756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867">
                <a:solidFill>
                  <a:srgbClr val="FF778A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8009267" y="4454000"/>
            <a:ext cx="25764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68921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5215749" y="2316333"/>
            <a:ext cx="57508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7232544" y="3998067"/>
            <a:ext cx="37340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39375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1215879" y="1244167"/>
            <a:ext cx="35684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4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16637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592200" y="2238800"/>
            <a:ext cx="90076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rgbClr val="DD7E6B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3101750" y="1161694"/>
            <a:ext cx="5988367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83110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2319800" y="10799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76763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3860733" y="3993967"/>
            <a:ext cx="45632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785000" y="2383000"/>
            <a:ext cx="66220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96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8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699684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769800" y="2184000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3769800" y="3778392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3769800" y="5393967"/>
            <a:ext cx="46524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3769800" y="1253600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3769800" y="2869164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3769800" y="4463565"/>
            <a:ext cx="4652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08214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290508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1010708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8449192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8169392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4868983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4589183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4868983" y="283804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4589183" y="3435952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1290508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1010708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8449192" y="509484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6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867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8169392" y="5692753"/>
            <a:ext cx="30148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2319800" y="876700"/>
            <a:ext cx="7552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2400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37885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520017" y="2450667"/>
            <a:ext cx="209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520017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5716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8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712228" y="2450667"/>
            <a:ext cx="1416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933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3333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3032184" y="3642352"/>
            <a:ext cx="20968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F3F3F3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44821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7413432" y="2450667"/>
            <a:ext cx="12348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933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3333">
                <a:solidFill>
                  <a:srgbClr val="FFC39F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7413417" y="3642349"/>
            <a:ext cx="20968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67168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3619133" y="2046800"/>
            <a:ext cx="4953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3462800" y="3671600"/>
            <a:ext cx="52664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813400" y="5126700"/>
            <a:ext cx="85652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1200" b="1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1200" b="1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120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12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120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80857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7115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7713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335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3197" y="740702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3197" y="1508787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09515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469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328379" flipH="1">
            <a:off x="-3255673" y="4230279"/>
            <a:ext cx="4960977" cy="4457320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9026079" flipH="1">
            <a:off x="8575077" y="5110745"/>
            <a:ext cx="5855275" cy="2055812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3621510" flipH="1">
            <a:off x="9535555" y="-764140"/>
            <a:ext cx="4798364" cy="2556031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-3143535" y="-3072303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-326" flipH="1">
            <a:off x="1128677" y="584210"/>
            <a:ext cx="10047923" cy="5766077"/>
          </a:xfrm>
          <a:custGeom>
            <a:avLst/>
            <a:gdLst/>
            <a:ahLst/>
            <a:cxnLst/>
            <a:rect l="l" t="t" r="r" b="b"/>
            <a:pathLst>
              <a:path w="285750" h="164151" extrusionOk="0">
                <a:moveTo>
                  <a:pt x="172130" y="0"/>
                </a:moveTo>
                <a:lnTo>
                  <a:pt x="164742" y="296"/>
                </a:lnTo>
                <a:lnTo>
                  <a:pt x="157502" y="591"/>
                </a:lnTo>
                <a:lnTo>
                  <a:pt x="150263" y="1182"/>
                </a:lnTo>
                <a:lnTo>
                  <a:pt x="143318" y="1773"/>
                </a:lnTo>
                <a:lnTo>
                  <a:pt x="136817" y="2512"/>
                </a:lnTo>
                <a:lnTo>
                  <a:pt x="127952" y="3694"/>
                </a:lnTo>
                <a:lnTo>
                  <a:pt x="117166" y="5467"/>
                </a:lnTo>
                <a:lnTo>
                  <a:pt x="104903" y="7683"/>
                </a:lnTo>
                <a:lnTo>
                  <a:pt x="98402" y="9013"/>
                </a:lnTo>
                <a:lnTo>
                  <a:pt x="91753" y="10490"/>
                </a:lnTo>
                <a:lnTo>
                  <a:pt x="84957" y="12116"/>
                </a:lnTo>
                <a:lnTo>
                  <a:pt x="78012" y="13889"/>
                </a:lnTo>
                <a:lnTo>
                  <a:pt x="71068" y="15809"/>
                </a:lnTo>
                <a:lnTo>
                  <a:pt x="64124" y="17878"/>
                </a:lnTo>
                <a:lnTo>
                  <a:pt x="57180" y="20094"/>
                </a:lnTo>
                <a:lnTo>
                  <a:pt x="50531" y="22458"/>
                </a:lnTo>
                <a:lnTo>
                  <a:pt x="44030" y="24970"/>
                </a:lnTo>
                <a:lnTo>
                  <a:pt x="37676" y="27629"/>
                </a:lnTo>
                <a:lnTo>
                  <a:pt x="31766" y="30584"/>
                </a:lnTo>
                <a:lnTo>
                  <a:pt x="26004" y="33539"/>
                </a:lnTo>
                <a:lnTo>
                  <a:pt x="23345" y="35165"/>
                </a:lnTo>
                <a:lnTo>
                  <a:pt x="20833" y="36790"/>
                </a:lnTo>
                <a:lnTo>
                  <a:pt x="18321" y="38415"/>
                </a:lnTo>
                <a:lnTo>
                  <a:pt x="16105" y="40188"/>
                </a:lnTo>
                <a:lnTo>
                  <a:pt x="13889" y="41813"/>
                </a:lnTo>
                <a:lnTo>
                  <a:pt x="11820" y="43734"/>
                </a:lnTo>
                <a:lnTo>
                  <a:pt x="9899" y="45507"/>
                </a:lnTo>
                <a:lnTo>
                  <a:pt x="8126" y="47428"/>
                </a:lnTo>
                <a:lnTo>
                  <a:pt x="6501" y="49349"/>
                </a:lnTo>
                <a:lnTo>
                  <a:pt x="5024" y="51269"/>
                </a:lnTo>
                <a:lnTo>
                  <a:pt x="3694" y="53338"/>
                </a:lnTo>
                <a:lnTo>
                  <a:pt x="2660" y="55407"/>
                </a:lnTo>
                <a:lnTo>
                  <a:pt x="1773" y="57623"/>
                </a:lnTo>
                <a:lnTo>
                  <a:pt x="1034" y="59691"/>
                </a:lnTo>
                <a:lnTo>
                  <a:pt x="443" y="61908"/>
                </a:lnTo>
                <a:lnTo>
                  <a:pt x="148" y="64272"/>
                </a:lnTo>
                <a:lnTo>
                  <a:pt x="0" y="66488"/>
                </a:lnTo>
                <a:lnTo>
                  <a:pt x="148" y="68852"/>
                </a:lnTo>
                <a:lnTo>
                  <a:pt x="443" y="71216"/>
                </a:lnTo>
                <a:lnTo>
                  <a:pt x="887" y="73728"/>
                </a:lnTo>
                <a:lnTo>
                  <a:pt x="1773" y="76239"/>
                </a:lnTo>
                <a:lnTo>
                  <a:pt x="2807" y="78751"/>
                </a:lnTo>
                <a:lnTo>
                  <a:pt x="4137" y="81411"/>
                </a:lnTo>
                <a:lnTo>
                  <a:pt x="5615" y="84070"/>
                </a:lnTo>
                <a:lnTo>
                  <a:pt x="8422" y="88207"/>
                </a:lnTo>
                <a:lnTo>
                  <a:pt x="11525" y="92344"/>
                </a:lnTo>
                <a:lnTo>
                  <a:pt x="14923" y="96186"/>
                </a:lnTo>
                <a:lnTo>
                  <a:pt x="18469" y="99879"/>
                </a:lnTo>
                <a:lnTo>
                  <a:pt x="22310" y="103425"/>
                </a:lnTo>
                <a:lnTo>
                  <a:pt x="26152" y="106971"/>
                </a:lnTo>
                <a:lnTo>
                  <a:pt x="30289" y="110222"/>
                </a:lnTo>
                <a:lnTo>
                  <a:pt x="34574" y="113473"/>
                </a:lnTo>
                <a:lnTo>
                  <a:pt x="38858" y="116575"/>
                </a:lnTo>
                <a:lnTo>
                  <a:pt x="43291" y="119530"/>
                </a:lnTo>
                <a:lnTo>
                  <a:pt x="47871" y="122338"/>
                </a:lnTo>
                <a:lnTo>
                  <a:pt x="52304" y="125145"/>
                </a:lnTo>
                <a:lnTo>
                  <a:pt x="61317" y="130464"/>
                </a:lnTo>
                <a:lnTo>
                  <a:pt x="70034" y="135487"/>
                </a:lnTo>
                <a:lnTo>
                  <a:pt x="78603" y="140215"/>
                </a:lnTo>
                <a:lnTo>
                  <a:pt x="87321" y="144943"/>
                </a:lnTo>
                <a:lnTo>
                  <a:pt x="91753" y="147160"/>
                </a:lnTo>
                <a:lnTo>
                  <a:pt x="96186" y="149376"/>
                </a:lnTo>
                <a:lnTo>
                  <a:pt x="100766" y="151444"/>
                </a:lnTo>
                <a:lnTo>
                  <a:pt x="105346" y="153513"/>
                </a:lnTo>
                <a:lnTo>
                  <a:pt x="109927" y="155286"/>
                </a:lnTo>
                <a:lnTo>
                  <a:pt x="114655" y="157059"/>
                </a:lnTo>
                <a:lnTo>
                  <a:pt x="119235" y="158684"/>
                </a:lnTo>
                <a:lnTo>
                  <a:pt x="123963" y="160014"/>
                </a:lnTo>
                <a:lnTo>
                  <a:pt x="128839" y="161344"/>
                </a:lnTo>
                <a:lnTo>
                  <a:pt x="133567" y="162378"/>
                </a:lnTo>
                <a:lnTo>
                  <a:pt x="138442" y="163117"/>
                </a:lnTo>
                <a:lnTo>
                  <a:pt x="143318" y="163708"/>
                </a:lnTo>
                <a:lnTo>
                  <a:pt x="148342" y="164003"/>
                </a:lnTo>
                <a:lnTo>
                  <a:pt x="153365" y="164151"/>
                </a:lnTo>
                <a:lnTo>
                  <a:pt x="158389" y="163856"/>
                </a:lnTo>
                <a:lnTo>
                  <a:pt x="163265" y="163412"/>
                </a:lnTo>
                <a:lnTo>
                  <a:pt x="168288" y="162821"/>
                </a:lnTo>
                <a:lnTo>
                  <a:pt x="173164" y="161787"/>
                </a:lnTo>
                <a:lnTo>
                  <a:pt x="178040" y="160753"/>
                </a:lnTo>
                <a:lnTo>
                  <a:pt x="182768" y="159423"/>
                </a:lnTo>
                <a:lnTo>
                  <a:pt x="187496" y="157798"/>
                </a:lnTo>
                <a:lnTo>
                  <a:pt x="192224" y="156172"/>
                </a:lnTo>
                <a:lnTo>
                  <a:pt x="196804" y="154252"/>
                </a:lnTo>
                <a:lnTo>
                  <a:pt x="201384" y="152183"/>
                </a:lnTo>
                <a:lnTo>
                  <a:pt x="205965" y="149967"/>
                </a:lnTo>
                <a:lnTo>
                  <a:pt x="210397" y="147751"/>
                </a:lnTo>
                <a:lnTo>
                  <a:pt x="214830" y="145239"/>
                </a:lnTo>
                <a:lnTo>
                  <a:pt x="219114" y="142727"/>
                </a:lnTo>
                <a:lnTo>
                  <a:pt x="223547" y="139920"/>
                </a:lnTo>
                <a:lnTo>
                  <a:pt x="228127" y="136965"/>
                </a:lnTo>
                <a:lnTo>
                  <a:pt x="232707" y="133862"/>
                </a:lnTo>
                <a:lnTo>
                  <a:pt x="237288" y="130612"/>
                </a:lnTo>
                <a:lnTo>
                  <a:pt x="241720" y="127213"/>
                </a:lnTo>
                <a:lnTo>
                  <a:pt x="246153" y="123667"/>
                </a:lnTo>
                <a:lnTo>
                  <a:pt x="250438" y="120121"/>
                </a:lnTo>
                <a:lnTo>
                  <a:pt x="254575" y="116280"/>
                </a:lnTo>
                <a:lnTo>
                  <a:pt x="258564" y="112438"/>
                </a:lnTo>
                <a:lnTo>
                  <a:pt x="262405" y="108449"/>
                </a:lnTo>
                <a:lnTo>
                  <a:pt x="266099" y="104164"/>
                </a:lnTo>
                <a:lnTo>
                  <a:pt x="269645" y="99879"/>
                </a:lnTo>
                <a:lnTo>
                  <a:pt x="272896" y="95447"/>
                </a:lnTo>
                <a:lnTo>
                  <a:pt x="275851" y="90867"/>
                </a:lnTo>
                <a:lnTo>
                  <a:pt x="278658" y="86286"/>
                </a:lnTo>
                <a:lnTo>
                  <a:pt x="281022" y="81411"/>
                </a:lnTo>
                <a:lnTo>
                  <a:pt x="282056" y="79047"/>
                </a:lnTo>
                <a:lnTo>
                  <a:pt x="282943" y="76683"/>
                </a:lnTo>
                <a:lnTo>
                  <a:pt x="283682" y="74319"/>
                </a:lnTo>
                <a:lnTo>
                  <a:pt x="284420" y="71955"/>
                </a:lnTo>
                <a:lnTo>
                  <a:pt x="284864" y="69591"/>
                </a:lnTo>
                <a:lnTo>
                  <a:pt x="285307" y="67227"/>
                </a:lnTo>
                <a:lnTo>
                  <a:pt x="285602" y="64863"/>
                </a:lnTo>
                <a:lnTo>
                  <a:pt x="285750" y="62499"/>
                </a:lnTo>
                <a:lnTo>
                  <a:pt x="285750" y="60282"/>
                </a:lnTo>
                <a:lnTo>
                  <a:pt x="285750" y="57918"/>
                </a:lnTo>
                <a:lnTo>
                  <a:pt x="285455" y="55702"/>
                </a:lnTo>
                <a:lnTo>
                  <a:pt x="285159" y="53486"/>
                </a:lnTo>
                <a:lnTo>
                  <a:pt x="284716" y="51269"/>
                </a:lnTo>
                <a:lnTo>
                  <a:pt x="284273" y="49053"/>
                </a:lnTo>
                <a:lnTo>
                  <a:pt x="283534" y="46837"/>
                </a:lnTo>
                <a:lnTo>
                  <a:pt x="282795" y="44768"/>
                </a:lnTo>
                <a:lnTo>
                  <a:pt x="282056" y="42700"/>
                </a:lnTo>
                <a:lnTo>
                  <a:pt x="281022" y="40631"/>
                </a:lnTo>
                <a:lnTo>
                  <a:pt x="279988" y="38711"/>
                </a:lnTo>
                <a:lnTo>
                  <a:pt x="278806" y="36642"/>
                </a:lnTo>
                <a:lnTo>
                  <a:pt x="277624" y="34721"/>
                </a:lnTo>
                <a:lnTo>
                  <a:pt x="276294" y="32948"/>
                </a:lnTo>
                <a:lnTo>
                  <a:pt x="274816" y="31028"/>
                </a:lnTo>
                <a:lnTo>
                  <a:pt x="273339" y="29255"/>
                </a:lnTo>
                <a:lnTo>
                  <a:pt x="271714" y="27629"/>
                </a:lnTo>
                <a:lnTo>
                  <a:pt x="270088" y="25856"/>
                </a:lnTo>
                <a:lnTo>
                  <a:pt x="268315" y="24231"/>
                </a:lnTo>
                <a:lnTo>
                  <a:pt x="266395" y="22754"/>
                </a:lnTo>
                <a:lnTo>
                  <a:pt x="264474" y="21276"/>
                </a:lnTo>
                <a:lnTo>
                  <a:pt x="262405" y="19799"/>
                </a:lnTo>
                <a:lnTo>
                  <a:pt x="260337" y="18469"/>
                </a:lnTo>
                <a:lnTo>
                  <a:pt x="258121" y="17139"/>
                </a:lnTo>
                <a:lnTo>
                  <a:pt x="255018" y="15366"/>
                </a:lnTo>
                <a:lnTo>
                  <a:pt x="251767" y="13741"/>
                </a:lnTo>
                <a:lnTo>
                  <a:pt x="248369" y="12263"/>
                </a:lnTo>
                <a:lnTo>
                  <a:pt x="245119" y="10786"/>
                </a:lnTo>
                <a:lnTo>
                  <a:pt x="241720" y="9456"/>
                </a:lnTo>
                <a:lnTo>
                  <a:pt x="238174" y="8274"/>
                </a:lnTo>
                <a:lnTo>
                  <a:pt x="234776" y="7240"/>
                </a:lnTo>
                <a:lnTo>
                  <a:pt x="231230" y="6206"/>
                </a:lnTo>
                <a:lnTo>
                  <a:pt x="227684" y="5171"/>
                </a:lnTo>
                <a:lnTo>
                  <a:pt x="223990" y="4433"/>
                </a:lnTo>
                <a:lnTo>
                  <a:pt x="216750" y="2955"/>
                </a:lnTo>
                <a:lnTo>
                  <a:pt x="209363" y="1773"/>
                </a:lnTo>
                <a:lnTo>
                  <a:pt x="201975" y="887"/>
                </a:lnTo>
                <a:lnTo>
                  <a:pt x="194440" y="443"/>
                </a:lnTo>
                <a:lnTo>
                  <a:pt x="187052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097400" y="3972117"/>
            <a:ext cx="3997200" cy="134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269402" y="6191695"/>
            <a:ext cx="9257" cy="15359"/>
          </a:xfrm>
          <a:custGeom>
            <a:avLst/>
            <a:gdLst/>
            <a:ahLst/>
            <a:cxnLst/>
            <a:rect l="l" t="t" r="r" b="b"/>
            <a:pathLst>
              <a:path w="217" h="360" extrusionOk="0">
                <a:moveTo>
                  <a:pt x="25" y="0"/>
                </a:moveTo>
                <a:lnTo>
                  <a:pt x="1" y="24"/>
                </a:lnTo>
                <a:lnTo>
                  <a:pt x="1" y="48"/>
                </a:lnTo>
                <a:lnTo>
                  <a:pt x="25" y="144"/>
                </a:lnTo>
                <a:lnTo>
                  <a:pt x="73" y="240"/>
                </a:lnTo>
                <a:lnTo>
                  <a:pt x="97" y="359"/>
                </a:lnTo>
                <a:lnTo>
                  <a:pt x="192" y="359"/>
                </a:lnTo>
                <a:lnTo>
                  <a:pt x="216" y="311"/>
                </a:lnTo>
                <a:lnTo>
                  <a:pt x="168" y="216"/>
                </a:lnTo>
                <a:lnTo>
                  <a:pt x="121" y="120"/>
                </a:lnTo>
                <a:lnTo>
                  <a:pt x="73" y="48"/>
                </a:lnTo>
                <a:lnTo>
                  <a:pt x="49" y="24"/>
                </a:lnTo>
                <a:lnTo>
                  <a:pt x="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7991494" y="6149799"/>
            <a:ext cx="15401" cy="24532"/>
          </a:xfrm>
          <a:custGeom>
            <a:avLst/>
            <a:gdLst/>
            <a:ahLst/>
            <a:cxnLst/>
            <a:rect l="l" t="t" r="r" b="b"/>
            <a:pathLst>
              <a:path w="361" h="575" extrusionOk="0">
                <a:moveTo>
                  <a:pt x="312" y="0"/>
                </a:moveTo>
                <a:lnTo>
                  <a:pt x="312" y="24"/>
                </a:lnTo>
                <a:lnTo>
                  <a:pt x="288" y="24"/>
                </a:lnTo>
                <a:lnTo>
                  <a:pt x="264" y="48"/>
                </a:lnTo>
                <a:lnTo>
                  <a:pt x="1" y="479"/>
                </a:lnTo>
                <a:lnTo>
                  <a:pt x="25" y="575"/>
                </a:lnTo>
                <a:lnTo>
                  <a:pt x="240" y="359"/>
                </a:lnTo>
                <a:lnTo>
                  <a:pt x="360" y="72"/>
                </a:lnTo>
                <a:lnTo>
                  <a:pt x="360" y="48"/>
                </a:lnTo>
                <a:lnTo>
                  <a:pt x="336" y="24"/>
                </a:lnTo>
                <a:lnTo>
                  <a:pt x="3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850967" y="1767200"/>
            <a:ext cx="6490000" cy="211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7322944">
            <a:off x="10453341" y="5850404"/>
            <a:ext cx="2047828" cy="1217061"/>
            <a:chOff x="3380025" y="521400"/>
            <a:chExt cx="856275" cy="508900"/>
          </a:xfrm>
        </p:grpSpPr>
        <p:sp>
          <p:nvSpPr>
            <p:cNvPr id="19" name="Google Shape;19;p2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-154276">
            <a:off x="-178125" y="237451"/>
            <a:ext cx="1801213" cy="552903"/>
            <a:chOff x="3241325" y="1120175"/>
            <a:chExt cx="483675" cy="148475"/>
          </a:xfrm>
        </p:grpSpPr>
        <p:sp>
          <p:nvSpPr>
            <p:cNvPr id="33" name="Google Shape;33;p2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8108499" y="472547"/>
            <a:ext cx="4011787" cy="1411827"/>
            <a:chOff x="5585150" y="1630675"/>
            <a:chExt cx="1583600" cy="557300"/>
          </a:xfrm>
        </p:grpSpPr>
        <p:sp>
          <p:nvSpPr>
            <p:cNvPr id="51" name="Google Shape;51;p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128420" y="5114922"/>
            <a:ext cx="2662113" cy="1668844"/>
            <a:chOff x="6258350" y="861450"/>
            <a:chExt cx="1123950" cy="704550"/>
          </a:xfrm>
        </p:grpSpPr>
        <p:sp>
          <p:nvSpPr>
            <p:cNvPr id="82" name="Google Shape;82;p2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71436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 rot="-178848" flipH="1">
            <a:off x="1348333" y="514421"/>
            <a:ext cx="8439228" cy="5829163"/>
          </a:xfrm>
          <a:custGeom>
            <a:avLst/>
            <a:gdLst/>
            <a:ahLst/>
            <a:cxnLst/>
            <a:rect l="l" t="t" r="r" b="b"/>
            <a:pathLst>
              <a:path w="116923" h="85098" extrusionOk="0">
                <a:moveTo>
                  <a:pt x="28669" y="0"/>
                </a:moveTo>
                <a:lnTo>
                  <a:pt x="26570" y="33"/>
                </a:lnTo>
                <a:lnTo>
                  <a:pt x="25057" y="245"/>
                </a:lnTo>
                <a:lnTo>
                  <a:pt x="24097" y="505"/>
                </a:lnTo>
                <a:lnTo>
                  <a:pt x="23642" y="668"/>
                </a:lnTo>
                <a:lnTo>
                  <a:pt x="23007" y="944"/>
                </a:lnTo>
                <a:lnTo>
                  <a:pt x="21917" y="1611"/>
                </a:lnTo>
                <a:lnTo>
                  <a:pt x="21022" y="2409"/>
                </a:lnTo>
                <a:lnTo>
                  <a:pt x="20290" y="3303"/>
                </a:lnTo>
                <a:lnTo>
                  <a:pt x="19704" y="4296"/>
                </a:lnTo>
                <a:lnTo>
                  <a:pt x="19232" y="5337"/>
                </a:lnTo>
                <a:lnTo>
                  <a:pt x="18663" y="6932"/>
                </a:lnTo>
                <a:lnTo>
                  <a:pt x="18386" y="7989"/>
                </a:lnTo>
                <a:lnTo>
                  <a:pt x="244" y="78312"/>
                </a:lnTo>
                <a:lnTo>
                  <a:pt x="114" y="78914"/>
                </a:lnTo>
                <a:lnTo>
                  <a:pt x="0" y="80021"/>
                </a:lnTo>
                <a:lnTo>
                  <a:pt x="65" y="80997"/>
                </a:lnTo>
                <a:lnTo>
                  <a:pt x="325" y="81859"/>
                </a:lnTo>
                <a:lnTo>
                  <a:pt x="765" y="82591"/>
                </a:lnTo>
                <a:lnTo>
                  <a:pt x="1350" y="83226"/>
                </a:lnTo>
                <a:lnTo>
                  <a:pt x="2083" y="83763"/>
                </a:lnTo>
                <a:lnTo>
                  <a:pt x="2961" y="84202"/>
                </a:lnTo>
                <a:lnTo>
                  <a:pt x="3970" y="84544"/>
                </a:lnTo>
                <a:lnTo>
                  <a:pt x="5093" y="84788"/>
                </a:lnTo>
                <a:lnTo>
                  <a:pt x="6329" y="84967"/>
                </a:lnTo>
                <a:lnTo>
                  <a:pt x="7647" y="85065"/>
                </a:lnTo>
                <a:lnTo>
                  <a:pt x="9795" y="85097"/>
                </a:lnTo>
                <a:lnTo>
                  <a:pt x="12887" y="84902"/>
                </a:lnTo>
                <a:lnTo>
                  <a:pt x="16190" y="84495"/>
                </a:lnTo>
                <a:lnTo>
                  <a:pt x="19590" y="83942"/>
                </a:lnTo>
                <a:lnTo>
                  <a:pt x="24716" y="82917"/>
                </a:lnTo>
                <a:lnTo>
                  <a:pt x="34136" y="80590"/>
                </a:lnTo>
                <a:lnTo>
                  <a:pt x="38351" y="79500"/>
                </a:lnTo>
                <a:lnTo>
                  <a:pt x="42662" y="78410"/>
                </a:lnTo>
                <a:lnTo>
                  <a:pt x="51253" y="76067"/>
                </a:lnTo>
                <a:lnTo>
                  <a:pt x="59779" y="73594"/>
                </a:lnTo>
                <a:lnTo>
                  <a:pt x="68289" y="71007"/>
                </a:lnTo>
                <a:lnTo>
                  <a:pt x="80980" y="67004"/>
                </a:lnTo>
                <a:lnTo>
                  <a:pt x="97870" y="61683"/>
                </a:lnTo>
                <a:lnTo>
                  <a:pt x="106314" y="59129"/>
                </a:lnTo>
                <a:lnTo>
                  <a:pt x="107551" y="58755"/>
                </a:lnTo>
                <a:lnTo>
                  <a:pt x="110008" y="57941"/>
                </a:lnTo>
                <a:lnTo>
                  <a:pt x="111749" y="57209"/>
                </a:lnTo>
                <a:lnTo>
                  <a:pt x="112823" y="56672"/>
                </a:lnTo>
                <a:lnTo>
                  <a:pt x="113831" y="56054"/>
                </a:lnTo>
                <a:lnTo>
                  <a:pt x="114710" y="55354"/>
                </a:lnTo>
                <a:lnTo>
                  <a:pt x="115117" y="54963"/>
                </a:lnTo>
                <a:lnTo>
                  <a:pt x="115458" y="54589"/>
                </a:lnTo>
                <a:lnTo>
                  <a:pt x="116028" y="53825"/>
                </a:lnTo>
                <a:lnTo>
                  <a:pt x="116451" y="53027"/>
                </a:lnTo>
                <a:lnTo>
                  <a:pt x="116728" y="52197"/>
                </a:lnTo>
                <a:lnTo>
                  <a:pt x="116890" y="51351"/>
                </a:lnTo>
                <a:lnTo>
                  <a:pt x="116923" y="50505"/>
                </a:lnTo>
                <a:lnTo>
                  <a:pt x="116825" y="49627"/>
                </a:lnTo>
                <a:lnTo>
                  <a:pt x="116630" y="48764"/>
                </a:lnTo>
                <a:lnTo>
                  <a:pt x="116337" y="47886"/>
                </a:lnTo>
                <a:lnTo>
                  <a:pt x="115947" y="47023"/>
                </a:lnTo>
                <a:lnTo>
                  <a:pt x="115475" y="46193"/>
                </a:lnTo>
                <a:lnTo>
                  <a:pt x="114905" y="45364"/>
                </a:lnTo>
                <a:lnTo>
                  <a:pt x="113929" y="44176"/>
                </a:lnTo>
                <a:lnTo>
                  <a:pt x="112400" y="42712"/>
                </a:lnTo>
                <a:lnTo>
                  <a:pt x="111537" y="42077"/>
                </a:lnTo>
                <a:lnTo>
                  <a:pt x="110659" y="41442"/>
                </a:lnTo>
                <a:lnTo>
                  <a:pt x="108787" y="40287"/>
                </a:lnTo>
                <a:lnTo>
                  <a:pt x="105810" y="38709"/>
                </a:lnTo>
                <a:lnTo>
                  <a:pt x="101710" y="36708"/>
                </a:lnTo>
                <a:lnTo>
                  <a:pt x="98667" y="35178"/>
                </a:lnTo>
                <a:lnTo>
                  <a:pt x="96714" y="34088"/>
                </a:lnTo>
                <a:lnTo>
                  <a:pt x="95771" y="33502"/>
                </a:lnTo>
                <a:lnTo>
                  <a:pt x="94697" y="32786"/>
                </a:lnTo>
                <a:lnTo>
                  <a:pt x="92695" y="31241"/>
                </a:lnTo>
                <a:lnTo>
                  <a:pt x="90889" y="29565"/>
                </a:lnTo>
                <a:lnTo>
                  <a:pt x="89295" y="27791"/>
                </a:lnTo>
                <a:lnTo>
                  <a:pt x="87928" y="25904"/>
                </a:lnTo>
                <a:lnTo>
                  <a:pt x="86805" y="23951"/>
                </a:lnTo>
                <a:lnTo>
                  <a:pt x="85910" y="21917"/>
                </a:lnTo>
                <a:lnTo>
                  <a:pt x="85276" y="19851"/>
                </a:lnTo>
                <a:lnTo>
                  <a:pt x="85064" y="18793"/>
                </a:lnTo>
                <a:lnTo>
                  <a:pt x="84885" y="17573"/>
                </a:lnTo>
                <a:lnTo>
                  <a:pt x="84495" y="15734"/>
                </a:lnTo>
                <a:lnTo>
                  <a:pt x="84153" y="14840"/>
                </a:lnTo>
                <a:lnTo>
                  <a:pt x="83844" y="14286"/>
                </a:lnTo>
                <a:lnTo>
                  <a:pt x="83649" y="14010"/>
                </a:lnTo>
                <a:lnTo>
                  <a:pt x="83372" y="13652"/>
                </a:lnTo>
                <a:lnTo>
                  <a:pt x="82721" y="13017"/>
                </a:lnTo>
                <a:lnTo>
                  <a:pt x="81957" y="12431"/>
                </a:lnTo>
                <a:lnTo>
                  <a:pt x="81094" y="11927"/>
                </a:lnTo>
                <a:lnTo>
                  <a:pt x="79695" y="11244"/>
                </a:lnTo>
                <a:lnTo>
                  <a:pt x="77694" y="10479"/>
                </a:lnTo>
                <a:lnTo>
                  <a:pt x="76669" y="10137"/>
                </a:lnTo>
                <a:lnTo>
                  <a:pt x="73935" y="9242"/>
                </a:lnTo>
                <a:lnTo>
                  <a:pt x="68419" y="7583"/>
                </a:lnTo>
                <a:lnTo>
                  <a:pt x="62871" y="6070"/>
                </a:lnTo>
                <a:lnTo>
                  <a:pt x="57306" y="4686"/>
                </a:lnTo>
                <a:lnTo>
                  <a:pt x="51693" y="3450"/>
                </a:lnTo>
                <a:lnTo>
                  <a:pt x="46047" y="2360"/>
                </a:lnTo>
                <a:lnTo>
                  <a:pt x="40368" y="1416"/>
                </a:lnTo>
                <a:lnTo>
                  <a:pt x="34673" y="619"/>
                </a:lnTo>
                <a:lnTo>
                  <a:pt x="31826" y="277"/>
                </a:lnTo>
                <a:lnTo>
                  <a:pt x="30785" y="163"/>
                </a:lnTo>
                <a:lnTo>
                  <a:pt x="28669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3048500" y="2442700"/>
            <a:ext cx="6094800" cy="905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4281600" y="1936700"/>
            <a:ext cx="3628800" cy="50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4504567" y="3760567"/>
            <a:ext cx="3183200" cy="10772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/>
          <p:nvPr/>
        </p:nvSpPr>
        <p:spPr>
          <a:xfrm>
            <a:off x="5646801" y="-19770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3"/>
          <p:cNvSpPr/>
          <p:nvPr/>
        </p:nvSpPr>
        <p:spPr>
          <a:xfrm>
            <a:off x="5570334" y="-19570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3"/>
          <p:cNvSpPr/>
          <p:nvPr/>
        </p:nvSpPr>
        <p:spPr>
          <a:xfrm>
            <a:off x="5582001" y="-19637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3"/>
          <p:cNvSpPr/>
          <p:nvPr/>
        </p:nvSpPr>
        <p:spPr>
          <a:xfrm rot="5400000">
            <a:off x="-774585" y="363026"/>
            <a:ext cx="2838145" cy="1668165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111" name="Google Shape;111;p3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3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3"/>
          <p:cNvGrpSpPr/>
          <p:nvPr/>
        </p:nvGrpSpPr>
        <p:grpSpPr>
          <a:xfrm rot="-154276">
            <a:off x="-178125" y="237451"/>
            <a:ext cx="1801213" cy="552903"/>
            <a:chOff x="3241325" y="1120175"/>
            <a:chExt cx="483675" cy="148475"/>
          </a:xfrm>
        </p:grpSpPr>
        <p:sp>
          <p:nvSpPr>
            <p:cNvPr id="125" name="Google Shape;125;p3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3"/>
          <p:cNvSpPr/>
          <p:nvPr/>
        </p:nvSpPr>
        <p:spPr>
          <a:xfrm rot="5400000">
            <a:off x="10193025" y="4824554"/>
            <a:ext cx="2401468" cy="1959485"/>
          </a:xfrm>
          <a:custGeom>
            <a:avLst/>
            <a:gdLst/>
            <a:ahLst/>
            <a:cxnLst/>
            <a:rect l="l" t="t" r="r" b="b"/>
            <a:pathLst>
              <a:path w="45885" h="37440" extrusionOk="0">
                <a:moveTo>
                  <a:pt x="21364" y="1"/>
                </a:moveTo>
                <a:lnTo>
                  <a:pt x="20567" y="619"/>
                </a:lnTo>
                <a:lnTo>
                  <a:pt x="15669" y="4833"/>
                </a:lnTo>
                <a:lnTo>
                  <a:pt x="12529" y="7778"/>
                </a:lnTo>
                <a:lnTo>
                  <a:pt x="10365" y="9975"/>
                </a:lnTo>
                <a:lnTo>
                  <a:pt x="8201" y="12301"/>
                </a:lnTo>
                <a:lnTo>
                  <a:pt x="6134" y="14742"/>
                </a:lnTo>
                <a:lnTo>
                  <a:pt x="4231" y="17232"/>
                </a:lnTo>
                <a:lnTo>
                  <a:pt x="2604" y="19754"/>
                </a:lnTo>
                <a:lnTo>
                  <a:pt x="1595" y="21625"/>
                </a:lnTo>
                <a:lnTo>
                  <a:pt x="1042" y="22861"/>
                </a:lnTo>
                <a:lnTo>
                  <a:pt x="586" y="24082"/>
                </a:lnTo>
                <a:lnTo>
                  <a:pt x="261" y="25269"/>
                </a:lnTo>
                <a:lnTo>
                  <a:pt x="65" y="26441"/>
                </a:lnTo>
                <a:lnTo>
                  <a:pt x="0" y="27564"/>
                </a:lnTo>
                <a:lnTo>
                  <a:pt x="98" y="28654"/>
                </a:lnTo>
                <a:lnTo>
                  <a:pt x="342" y="29695"/>
                </a:lnTo>
                <a:lnTo>
                  <a:pt x="537" y="30199"/>
                </a:lnTo>
                <a:lnTo>
                  <a:pt x="960" y="31159"/>
                </a:lnTo>
                <a:lnTo>
                  <a:pt x="1888" y="32819"/>
                </a:lnTo>
                <a:lnTo>
                  <a:pt x="2897" y="34186"/>
                </a:lnTo>
                <a:lnTo>
                  <a:pt x="3970" y="35260"/>
                </a:lnTo>
                <a:lnTo>
                  <a:pt x="5109" y="36106"/>
                </a:lnTo>
                <a:lnTo>
                  <a:pt x="6330" y="36708"/>
                </a:lnTo>
                <a:lnTo>
                  <a:pt x="7615" y="37115"/>
                </a:lnTo>
                <a:lnTo>
                  <a:pt x="8933" y="37342"/>
                </a:lnTo>
                <a:lnTo>
                  <a:pt x="10332" y="37440"/>
                </a:lnTo>
                <a:lnTo>
                  <a:pt x="11764" y="37391"/>
                </a:lnTo>
                <a:lnTo>
                  <a:pt x="13977" y="37180"/>
                </a:lnTo>
                <a:lnTo>
                  <a:pt x="17085" y="36675"/>
                </a:lnTo>
                <a:lnTo>
                  <a:pt x="20290" y="36155"/>
                </a:lnTo>
                <a:lnTo>
                  <a:pt x="21917" y="35959"/>
                </a:lnTo>
                <a:lnTo>
                  <a:pt x="23609" y="35780"/>
                </a:lnTo>
                <a:lnTo>
                  <a:pt x="27368" y="35487"/>
                </a:lnTo>
                <a:lnTo>
                  <a:pt x="33372" y="35130"/>
                </a:lnTo>
                <a:lnTo>
                  <a:pt x="43981" y="34706"/>
                </a:lnTo>
                <a:lnTo>
                  <a:pt x="45884" y="34658"/>
                </a:lnTo>
                <a:lnTo>
                  <a:pt x="45884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3"/>
          <p:cNvGrpSpPr/>
          <p:nvPr/>
        </p:nvGrpSpPr>
        <p:grpSpPr>
          <a:xfrm>
            <a:off x="349463" y="247426"/>
            <a:ext cx="2279520" cy="1428921"/>
            <a:chOff x="6258350" y="861450"/>
            <a:chExt cx="1123950" cy="704550"/>
          </a:xfrm>
        </p:grpSpPr>
        <p:sp>
          <p:nvSpPr>
            <p:cNvPr id="144" name="Google Shape;144;p3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8194695" y="5219087"/>
            <a:ext cx="3807608" cy="1339972"/>
            <a:chOff x="5585150" y="1630675"/>
            <a:chExt cx="1583600" cy="557300"/>
          </a:xfrm>
        </p:grpSpPr>
        <p:sp>
          <p:nvSpPr>
            <p:cNvPr id="162" name="Google Shape;162;p3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3"/>
          <p:cNvGrpSpPr/>
          <p:nvPr/>
        </p:nvGrpSpPr>
        <p:grpSpPr>
          <a:xfrm>
            <a:off x="453863" y="3212765"/>
            <a:ext cx="3461023" cy="3356540"/>
            <a:chOff x="3987350" y="3411500"/>
            <a:chExt cx="1940325" cy="1881750"/>
          </a:xfrm>
        </p:grpSpPr>
        <p:sp>
          <p:nvSpPr>
            <p:cNvPr id="193" name="Google Shape;193;p3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9316079" y="381920"/>
            <a:ext cx="2522019" cy="3356585"/>
            <a:chOff x="5772675" y="3251650"/>
            <a:chExt cx="1462775" cy="1946825"/>
          </a:xfrm>
        </p:grpSpPr>
        <p:sp>
          <p:nvSpPr>
            <p:cNvPr id="227" name="Google Shape;227;p3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4325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"/>
          <p:cNvSpPr/>
          <p:nvPr/>
        </p:nvSpPr>
        <p:spPr>
          <a:xfrm rot="668520">
            <a:off x="938956" y="1628642"/>
            <a:ext cx="9941945" cy="4626813"/>
          </a:xfrm>
          <a:custGeom>
            <a:avLst/>
            <a:gdLst/>
            <a:ahLst/>
            <a:cxnLst/>
            <a:rect l="l" t="t" r="r" b="b"/>
            <a:pathLst>
              <a:path w="285750" h="208940" extrusionOk="0">
                <a:moveTo>
                  <a:pt x="161849" y="0"/>
                </a:moveTo>
                <a:lnTo>
                  <a:pt x="156210" y="152"/>
                </a:lnTo>
                <a:lnTo>
                  <a:pt x="150571" y="457"/>
                </a:lnTo>
                <a:lnTo>
                  <a:pt x="144932" y="1067"/>
                </a:lnTo>
                <a:lnTo>
                  <a:pt x="139294" y="1829"/>
                </a:lnTo>
                <a:lnTo>
                  <a:pt x="135941" y="2438"/>
                </a:lnTo>
                <a:lnTo>
                  <a:pt x="132740" y="3048"/>
                </a:lnTo>
                <a:lnTo>
                  <a:pt x="126340" y="4572"/>
                </a:lnTo>
                <a:lnTo>
                  <a:pt x="119939" y="6553"/>
                </a:lnTo>
                <a:lnTo>
                  <a:pt x="113690" y="8687"/>
                </a:lnTo>
                <a:lnTo>
                  <a:pt x="107442" y="11278"/>
                </a:lnTo>
                <a:lnTo>
                  <a:pt x="101346" y="14173"/>
                </a:lnTo>
                <a:lnTo>
                  <a:pt x="95402" y="17221"/>
                </a:lnTo>
                <a:lnTo>
                  <a:pt x="89459" y="20422"/>
                </a:lnTo>
                <a:lnTo>
                  <a:pt x="83515" y="24079"/>
                </a:lnTo>
                <a:lnTo>
                  <a:pt x="77876" y="27737"/>
                </a:lnTo>
                <a:lnTo>
                  <a:pt x="72238" y="31699"/>
                </a:lnTo>
                <a:lnTo>
                  <a:pt x="66751" y="35814"/>
                </a:lnTo>
                <a:lnTo>
                  <a:pt x="61417" y="39929"/>
                </a:lnTo>
                <a:lnTo>
                  <a:pt x="56236" y="44348"/>
                </a:lnTo>
                <a:lnTo>
                  <a:pt x="51054" y="48768"/>
                </a:lnTo>
                <a:lnTo>
                  <a:pt x="46177" y="53340"/>
                </a:lnTo>
                <a:lnTo>
                  <a:pt x="39167" y="59893"/>
                </a:lnTo>
                <a:lnTo>
                  <a:pt x="31547" y="67208"/>
                </a:lnTo>
                <a:lnTo>
                  <a:pt x="27737" y="71018"/>
                </a:lnTo>
                <a:lnTo>
                  <a:pt x="23927" y="75133"/>
                </a:lnTo>
                <a:lnTo>
                  <a:pt x="20117" y="79248"/>
                </a:lnTo>
                <a:lnTo>
                  <a:pt x="16612" y="83515"/>
                </a:lnTo>
                <a:lnTo>
                  <a:pt x="13259" y="87935"/>
                </a:lnTo>
                <a:lnTo>
                  <a:pt x="10058" y="92354"/>
                </a:lnTo>
                <a:lnTo>
                  <a:pt x="7315" y="96926"/>
                </a:lnTo>
                <a:lnTo>
                  <a:pt x="6096" y="99365"/>
                </a:lnTo>
                <a:lnTo>
                  <a:pt x="4877" y="101651"/>
                </a:lnTo>
                <a:lnTo>
                  <a:pt x="3810" y="104089"/>
                </a:lnTo>
                <a:lnTo>
                  <a:pt x="2896" y="106527"/>
                </a:lnTo>
                <a:lnTo>
                  <a:pt x="2134" y="108966"/>
                </a:lnTo>
                <a:lnTo>
                  <a:pt x="1372" y="111404"/>
                </a:lnTo>
                <a:lnTo>
                  <a:pt x="762" y="113843"/>
                </a:lnTo>
                <a:lnTo>
                  <a:pt x="457" y="116281"/>
                </a:lnTo>
                <a:lnTo>
                  <a:pt x="152" y="118872"/>
                </a:lnTo>
                <a:lnTo>
                  <a:pt x="0" y="121310"/>
                </a:lnTo>
                <a:lnTo>
                  <a:pt x="152" y="123596"/>
                </a:lnTo>
                <a:lnTo>
                  <a:pt x="305" y="125882"/>
                </a:lnTo>
                <a:lnTo>
                  <a:pt x="762" y="128168"/>
                </a:lnTo>
                <a:lnTo>
                  <a:pt x="1219" y="130302"/>
                </a:lnTo>
                <a:lnTo>
                  <a:pt x="1981" y="132588"/>
                </a:lnTo>
                <a:lnTo>
                  <a:pt x="2743" y="134721"/>
                </a:lnTo>
                <a:lnTo>
                  <a:pt x="3658" y="136855"/>
                </a:lnTo>
                <a:lnTo>
                  <a:pt x="4572" y="139141"/>
                </a:lnTo>
                <a:lnTo>
                  <a:pt x="5791" y="141122"/>
                </a:lnTo>
                <a:lnTo>
                  <a:pt x="7010" y="143256"/>
                </a:lnTo>
                <a:lnTo>
                  <a:pt x="9754" y="147371"/>
                </a:lnTo>
                <a:lnTo>
                  <a:pt x="12802" y="151485"/>
                </a:lnTo>
                <a:lnTo>
                  <a:pt x="16154" y="155448"/>
                </a:lnTo>
                <a:lnTo>
                  <a:pt x="19660" y="159105"/>
                </a:lnTo>
                <a:lnTo>
                  <a:pt x="23165" y="162763"/>
                </a:lnTo>
                <a:lnTo>
                  <a:pt x="26975" y="166268"/>
                </a:lnTo>
                <a:lnTo>
                  <a:pt x="30632" y="169468"/>
                </a:lnTo>
                <a:lnTo>
                  <a:pt x="34442" y="172669"/>
                </a:lnTo>
                <a:lnTo>
                  <a:pt x="38100" y="175564"/>
                </a:lnTo>
                <a:lnTo>
                  <a:pt x="44806" y="180746"/>
                </a:lnTo>
                <a:lnTo>
                  <a:pt x="49835" y="184404"/>
                </a:lnTo>
                <a:lnTo>
                  <a:pt x="55169" y="188061"/>
                </a:lnTo>
                <a:lnTo>
                  <a:pt x="60503" y="191414"/>
                </a:lnTo>
                <a:lnTo>
                  <a:pt x="65989" y="194614"/>
                </a:lnTo>
                <a:lnTo>
                  <a:pt x="71780" y="197662"/>
                </a:lnTo>
                <a:lnTo>
                  <a:pt x="77572" y="200406"/>
                </a:lnTo>
                <a:lnTo>
                  <a:pt x="83515" y="202844"/>
                </a:lnTo>
                <a:lnTo>
                  <a:pt x="86563" y="203911"/>
                </a:lnTo>
                <a:lnTo>
                  <a:pt x="89459" y="204978"/>
                </a:lnTo>
                <a:lnTo>
                  <a:pt x="92507" y="205892"/>
                </a:lnTo>
                <a:lnTo>
                  <a:pt x="95555" y="206654"/>
                </a:lnTo>
                <a:lnTo>
                  <a:pt x="98755" y="207264"/>
                </a:lnTo>
                <a:lnTo>
                  <a:pt x="101803" y="207873"/>
                </a:lnTo>
                <a:lnTo>
                  <a:pt x="105004" y="208330"/>
                </a:lnTo>
                <a:lnTo>
                  <a:pt x="108052" y="208635"/>
                </a:lnTo>
                <a:lnTo>
                  <a:pt x="111252" y="208940"/>
                </a:lnTo>
                <a:lnTo>
                  <a:pt x="117500" y="208940"/>
                </a:lnTo>
                <a:lnTo>
                  <a:pt x="120701" y="208788"/>
                </a:lnTo>
                <a:lnTo>
                  <a:pt x="123901" y="208330"/>
                </a:lnTo>
                <a:lnTo>
                  <a:pt x="127102" y="207873"/>
                </a:lnTo>
                <a:lnTo>
                  <a:pt x="130302" y="207264"/>
                </a:lnTo>
                <a:lnTo>
                  <a:pt x="133350" y="206349"/>
                </a:lnTo>
                <a:lnTo>
                  <a:pt x="136550" y="205435"/>
                </a:lnTo>
                <a:lnTo>
                  <a:pt x="139751" y="204216"/>
                </a:lnTo>
                <a:lnTo>
                  <a:pt x="146914" y="201320"/>
                </a:lnTo>
                <a:lnTo>
                  <a:pt x="154076" y="198272"/>
                </a:lnTo>
                <a:lnTo>
                  <a:pt x="161239" y="195072"/>
                </a:lnTo>
                <a:lnTo>
                  <a:pt x="168250" y="191871"/>
                </a:lnTo>
                <a:lnTo>
                  <a:pt x="175260" y="188366"/>
                </a:lnTo>
                <a:lnTo>
                  <a:pt x="182270" y="184708"/>
                </a:lnTo>
                <a:lnTo>
                  <a:pt x="189128" y="181051"/>
                </a:lnTo>
                <a:lnTo>
                  <a:pt x="195986" y="177241"/>
                </a:lnTo>
                <a:lnTo>
                  <a:pt x="202692" y="173278"/>
                </a:lnTo>
                <a:lnTo>
                  <a:pt x="209550" y="169316"/>
                </a:lnTo>
                <a:lnTo>
                  <a:pt x="222809" y="161086"/>
                </a:lnTo>
                <a:lnTo>
                  <a:pt x="236068" y="152705"/>
                </a:lnTo>
                <a:lnTo>
                  <a:pt x="249022" y="144170"/>
                </a:lnTo>
                <a:lnTo>
                  <a:pt x="253594" y="140970"/>
                </a:lnTo>
                <a:lnTo>
                  <a:pt x="257861" y="137617"/>
                </a:lnTo>
                <a:lnTo>
                  <a:pt x="261823" y="134112"/>
                </a:lnTo>
                <a:lnTo>
                  <a:pt x="265786" y="130454"/>
                </a:lnTo>
                <a:lnTo>
                  <a:pt x="269291" y="126644"/>
                </a:lnTo>
                <a:lnTo>
                  <a:pt x="272491" y="122529"/>
                </a:lnTo>
                <a:lnTo>
                  <a:pt x="275539" y="118415"/>
                </a:lnTo>
                <a:lnTo>
                  <a:pt x="276911" y="116281"/>
                </a:lnTo>
                <a:lnTo>
                  <a:pt x="278130" y="114147"/>
                </a:lnTo>
                <a:lnTo>
                  <a:pt x="279349" y="111861"/>
                </a:lnTo>
                <a:lnTo>
                  <a:pt x="280416" y="109728"/>
                </a:lnTo>
                <a:lnTo>
                  <a:pt x="281483" y="107442"/>
                </a:lnTo>
                <a:lnTo>
                  <a:pt x="282397" y="105003"/>
                </a:lnTo>
                <a:lnTo>
                  <a:pt x="283159" y="102717"/>
                </a:lnTo>
                <a:lnTo>
                  <a:pt x="283769" y="100279"/>
                </a:lnTo>
                <a:lnTo>
                  <a:pt x="284378" y="97841"/>
                </a:lnTo>
                <a:lnTo>
                  <a:pt x="284988" y="95402"/>
                </a:lnTo>
                <a:lnTo>
                  <a:pt x="285293" y="92964"/>
                </a:lnTo>
                <a:lnTo>
                  <a:pt x="285598" y="90525"/>
                </a:lnTo>
                <a:lnTo>
                  <a:pt x="285750" y="87935"/>
                </a:lnTo>
                <a:lnTo>
                  <a:pt x="285750" y="85344"/>
                </a:lnTo>
                <a:lnTo>
                  <a:pt x="285598" y="82753"/>
                </a:lnTo>
                <a:lnTo>
                  <a:pt x="285445" y="80162"/>
                </a:lnTo>
                <a:lnTo>
                  <a:pt x="285140" y="77571"/>
                </a:lnTo>
                <a:lnTo>
                  <a:pt x="284683" y="74828"/>
                </a:lnTo>
                <a:lnTo>
                  <a:pt x="284074" y="72085"/>
                </a:lnTo>
                <a:lnTo>
                  <a:pt x="283464" y="69494"/>
                </a:lnTo>
                <a:lnTo>
                  <a:pt x="282550" y="66903"/>
                </a:lnTo>
                <a:lnTo>
                  <a:pt x="281788" y="64313"/>
                </a:lnTo>
                <a:lnTo>
                  <a:pt x="280873" y="61722"/>
                </a:lnTo>
                <a:lnTo>
                  <a:pt x="279806" y="59283"/>
                </a:lnTo>
                <a:lnTo>
                  <a:pt x="278587" y="56845"/>
                </a:lnTo>
                <a:lnTo>
                  <a:pt x="277520" y="54559"/>
                </a:lnTo>
                <a:lnTo>
                  <a:pt x="276149" y="52273"/>
                </a:lnTo>
                <a:lnTo>
                  <a:pt x="274777" y="49987"/>
                </a:lnTo>
                <a:lnTo>
                  <a:pt x="273406" y="47701"/>
                </a:lnTo>
                <a:lnTo>
                  <a:pt x="271882" y="45568"/>
                </a:lnTo>
                <a:lnTo>
                  <a:pt x="268529" y="41453"/>
                </a:lnTo>
                <a:lnTo>
                  <a:pt x="265024" y="37338"/>
                </a:lnTo>
                <a:lnTo>
                  <a:pt x="261214" y="33680"/>
                </a:lnTo>
                <a:lnTo>
                  <a:pt x="257251" y="30175"/>
                </a:lnTo>
                <a:lnTo>
                  <a:pt x="252984" y="26822"/>
                </a:lnTo>
                <a:lnTo>
                  <a:pt x="248412" y="23622"/>
                </a:lnTo>
                <a:lnTo>
                  <a:pt x="243688" y="20726"/>
                </a:lnTo>
                <a:lnTo>
                  <a:pt x="238811" y="17983"/>
                </a:lnTo>
                <a:lnTo>
                  <a:pt x="233629" y="15545"/>
                </a:lnTo>
                <a:lnTo>
                  <a:pt x="228295" y="13259"/>
                </a:lnTo>
                <a:lnTo>
                  <a:pt x="222961" y="11278"/>
                </a:lnTo>
                <a:lnTo>
                  <a:pt x="217475" y="9296"/>
                </a:lnTo>
                <a:lnTo>
                  <a:pt x="211988" y="7468"/>
                </a:lnTo>
                <a:lnTo>
                  <a:pt x="206502" y="5944"/>
                </a:lnTo>
                <a:lnTo>
                  <a:pt x="200863" y="4572"/>
                </a:lnTo>
                <a:lnTo>
                  <a:pt x="195377" y="3353"/>
                </a:lnTo>
                <a:lnTo>
                  <a:pt x="189738" y="2286"/>
                </a:lnTo>
                <a:lnTo>
                  <a:pt x="184252" y="1372"/>
                </a:lnTo>
                <a:lnTo>
                  <a:pt x="178613" y="762"/>
                </a:lnTo>
                <a:lnTo>
                  <a:pt x="172974" y="305"/>
                </a:lnTo>
                <a:lnTo>
                  <a:pt x="167488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60" name="Google Shape;260;p4"/>
          <p:cNvSpPr txBox="1">
            <a:spLocks noGrp="1"/>
          </p:cNvSpPr>
          <p:nvPr>
            <p:ph type="subTitle" idx="1"/>
          </p:nvPr>
        </p:nvSpPr>
        <p:spPr>
          <a:xfrm>
            <a:off x="944000" y="1453799"/>
            <a:ext cx="103040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1200"/>
              <a:buFont typeface="Barlow Medium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rgbClr val="364951"/>
              </a:buClr>
              <a:buSzPts val="1400"/>
              <a:buFont typeface="Barlow Medium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rgbClr val="364951"/>
              </a:buClr>
              <a:buSzPts val="1400"/>
              <a:buFont typeface="Barlow Medium"/>
              <a:buChar char="■"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61" name="Google Shape;261;p4"/>
          <p:cNvSpPr/>
          <p:nvPr/>
        </p:nvSpPr>
        <p:spPr>
          <a:xfrm rot="1608945">
            <a:off x="-1252817" y="5108941"/>
            <a:ext cx="2284524" cy="2285919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 rot="10800000">
            <a:off x="-191243" y="-125361"/>
            <a:ext cx="1547444" cy="1144363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 flipH="1">
            <a:off x="10416518" y="5851400"/>
            <a:ext cx="1928617" cy="1133576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4"/>
          <p:cNvGrpSpPr/>
          <p:nvPr/>
        </p:nvGrpSpPr>
        <p:grpSpPr>
          <a:xfrm>
            <a:off x="10837897" y="-278914"/>
            <a:ext cx="2047753" cy="1217017"/>
            <a:chOff x="3380025" y="521400"/>
            <a:chExt cx="856275" cy="508900"/>
          </a:xfrm>
        </p:grpSpPr>
        <p:sp>
          <p:nvSpPr>
            <p:cNvPr id="265" name="Google Shape;265;p4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" name="Google Shape;277;p4"/>
          <p:cNvSpPr/>
          <p:nvPr/>
        </p:nvSpPr>
        <p:spPr>
          <a:xfrm flipH="1">
            <a:off x="11474934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4"/>
          <p:cNvGrpSpPr/>
          <p:nvPr/>
        </p:nvGrpSpPr>
        <p:grpSpPr>
          <a:xfrm rot="-154276">
            <a:off x="-388192" y="6243334"/>
            <a:ext cx="1801213" cy="552903"/>
            <a:chOff x="3241325" y="1120175"/>
            <a:chExt cx="483675" cy="148475"/>
          </a:xfrm>
        </p:grpSpPr>
        <p:sp>
          <p:nvSpPr>
            <p:cNvPr id="279" name="Google Shape;279;p4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4"/>
          <p:cNvGrpSpPr/>
          <p:nvPr/>
        </p:nvGrpSpPr>
        <p:grpSpPr>
          <a:xfrm rot="5400000">
            <a:off x="-896314" y="217738"/>
            <a:ext cx="2662113" cy="1668844"/>
            <a:chOff x="6258350" y="861450"/>
            <a:chExt cx="1123950" cy="704550"/>
          </a:xfrm>
        </p:grpSpPr>
        <p:sp>
          <p:nvSpPr>
            <p:cNvPr id="297" name="Google Shape;297;p4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25646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"/>
          <p:cNvSpPr/>
          <p:nvPr/>
        </p:nvSpPr>
        <p:spPr>
          <a:xfrm>
            <a:off x="1333500" y="1579566"/>
            <a:ext cx="9525000" cy="4559020"/>
          </a:xfrm>
          <a:custGeom>
            <a:avLst/>
            <a:gdLst/>
            <a:ahLst/>
            <a:cxnLst/>
            <a:rect l="l" t="t" r="r" b="b"/>
            <a:pathLst>
              <a:path w="285750" h="164151" extrusionOk="0">
                <a:moveTo>
                  <a:pt x="172130" y="0"/>
                </a:moveTo>
                <a:lnTo>
                  <a:pt x="164742" y="296"/>
                </a:lnTo>
                <a:lnTo>
                  <a:pt x="157502" y="591"/>
                </a:lnTo>
                <a:lnTo>
                  <a:pt x="150263" y="1182"/>
                </a:lnTo>
                <a:lnTo>
                  <a:pt x="143318" y="1773"/>
                </a:lnTo>
                <a:lnTo>
                  <a:pt x="136817" y="2512"/>
                </a:lnTo>
                <a:lnTo>
                  <a:pt x="127952" y="3694"/>
                </a:lnTo>
                <a:lnTo>
                  <a:pt x="117166" y="5467"/>
                </a:lnTo>
                <a:lnTo>
                  <a:pt x="104903" y="7683"/>
                </a:lnTo>
                <a:lnTo>
                  <a:pt x="98402" y="9013"/>
                </a:lnTo>
                <a:lnTo>
                  <a:pt x="91753" y="10490"/>
                </a:lnTo>
                <a:lnTo>
                  <a:pt x="84957" y="12116"/>
                </a:lnTo>
                <a:lnTo>
                  <a:pt x="78012" y="13889"/>
                </a:lnTo>
                <a:lnTo>
                  <a:pt x="71068" y="15809"/>
                </a:lnTo>
                <a:lnTo>
                  <a:pt x="64124" y="17878"/>
                </a:lnTo>
                <a:lnTo>
                  <a:pt x="57180" y="20094"/>
                </a:lnTo>
                <a:lnTo>
                  <a:pt x="50531" y="22458"/>
                </a:lnTo>
                <a:lnTo>
                  <a:pt x="44030" y="24970"/>
                </a:lnTo>
                <a:lnTo>
                  <a:pt x="37676" y="27629"/>
                </a:lnTo>
                <a:lnTo>
                  <a:pt x="31766" y="30584"/>
                </a:lnTo>
                <a:lnTo>
                  <a:pt x="26004" y="33539"/>
                </a:lnTo>
                <a:lnTo>
                  <a:pt x="23345" y="35165"/>
                </a:lnTo>
                <a:lnTo>
                  <a:pt x="20833" y="36790"/>
                </a:lnTo>
                <a:lnTo>
                  <a:pt x="18321" y="38415"/>
                </a:lnTo>
                <a:lnTo>
                  <a:pt x="16105" y="40188"/>
                </a:lnTo>
                <a:lnTo>
                  <a:pt x="13889" y="41813"/>
                </a:lnTo>
                <a:lnTo>
                  <a:pt x="11820" y="43734"/>
                </a:lnTo>
                <a:lnTo>
                  <a:pt x="9899" y="45507"/>
                </a:lnTo>
                <a:lnTo>
                  <a:pt x="8126" y="47428"/>
                </a:lnTo>
                <a:lnTo>
                  <a:pt x="6501" y="49349"/>
                </a:lnTo>
                <a:lnTo>
                  <a:pt x="5024" y="51269"/>
                </a:lnTo>
                <a:lnTo>
                  <a:pt x="3694" y="53338"/>
                </a:lnTo>
                <a:lnTo>
                  <a:pt x="2660" y="55407"/>
                </a:lnTo>
                <a:lnTo>
                  <a:pt x="1773" y="57623"/>
                </a:lnTo>
                <a:lnTo>
                  <a:pt x="1034" y="59691"/>
                </a:lnTo>
                <a:lnTo>
                  <a:pt x="443" y="61908"/>
                </a:lnTo>
                <a:lnTo>
                  <a:pt x="148" y="64272"/>
                </a:lnTo>
                <a:lnTo>
                  <a:pt x="0" y="66488"/>
                </a:lnTo>
                <a:lnTo>
                  <a:pt x="148" y="68852"/>
                </a:lnTo>
                <a:lnTo>
                  <a:pt x="443" y="71216"/>
                </a:lnTo>
                <a:lnTo>
                  <a:pt x="887" y="73728"/>
                </a:lnTo>
                <a:lnTo>
                  <a:pt x="1773" y="76239"/>
                </a:lnTo>
                <a:lnTo>
                  <a:pt x="2807" y="78751"/>
                </a:lnTo>
                <a:lnTo>
                  <a:pt x="4137" y="81411"/>
                </a:lnTo>
                <a:lnTo>
                  <a:pt x="5615" y="84070"/>
                </a:lnTo>
                <a:lnTo>
                  <a:pt x="8422" y="88207"/>
                </a:lnTo>
                <a:lnTo>
                  <a:pt x="11525" y="92344"/>
                </a:lnTo>
                <a:lnTo>
                  <a:pt x="14923" y="96186"/>
                </a:lnTo>
                <a:lnTo>
                  <a:pt x="18469" y="99879"/>
                </a:lnTo>
                <a:lnTo>
                  <a:pt x="22310" y="103425"/>
                </a:lnTo>
                <a:lnTo>
                  <a:pt x="26152" y="106971"/>
                </a:lnTo>
                <a:lnTo>
                  <a:pt x="30289" y="110222"/>
                </a:lnTo>
                <a:lnTo>
                  <a:pt x="34574" y="113473"/>
                </a:lnTo>
                <a:lnTo>
                  <a:pt x="38858" y="116575"/>
                </a:lnTo>
                <a:lnTo>
                  <a:pt x="43291" y="119530"/>
                </a:lnTo>
                <a:lnTo>
                  <a:pt x="47871" y="122338"/>
                </a:lnTo>
                <a:lnTo>
                  <a:pt x="52304" y="125145"/>
                </a:lnTo>
                <a:lnTo>
                  <a:pt x="61317" y="130464"/>
                </a:lnTo>
                <a:lnTo>
                  <a:pt x="70034" y="135487"/>
                </a:lnTo>
                <a:lnTo>
                  <a:pt x="78603" y="140215"/>
                </a:lnTo>
                <a:lnTo>
                  <a:pt x="87321" y="144943"/>
                </a:lnTo>
                <a:lnTo>
                  <a:pt x="91753" y="147160"/>
                </a:lnTo>
                <a:lnTo>
                  <a:pt x="96186" y="149376"/>
                </a:lnTo>
                <a:lnTo>
                  <a:pt x="100766" y="151444"/>
                </a:lnTo>
                <a:lnTo>
                  <a:pt x="105346" y="153513"/>
                </a:lnTo>
                <a:lnTo>
                  <a:pt x="109927" y="155286"/>
                </a:lnTo>
                <a:lnTo>
                  <a:pt x="114655" y="157059"/>
                </a:lnTo>
                <a:lnTo>
                  <a:pt x="119235" y="158684"/>
                </a:lnTo>
                <a:lnTo>
                  <a:pt x="123963" y="160014"/>
                </a:lnTo>
                <a:lnTo>
                  <a:pt x="128839" y="161344"/>
                </a:lnTo>
                <a:lnTo>
                  <a:pt x="133567" y="162378"/>
                </a:lnTo>
                <a:lnTo>
                  <a:pt x="138442" y="163117"/>
                </a:lnTo>
                <a:lnTo>
                  <a:pt x="143318" y="163708"/>
                </a:lnTo>
                <a:lnTo>
                  <a:pt x="148342" y="164003"/>
                </a:lnTo>
                <a:lnTo>
                  <a:pt x="153365" y="164151"/>
                </a:lnTo>
                <a:lnTo>
                  <a:pt x="158389" y="163856"/>
                </a:lnTo>
                <a:lnTo>
                  <a:pt x="163265" y="163412"/>
                </a:lnTo>
                <a:lnTo>
                  <a:pt x="168288" y="162821"/>
                </a:lnTo>
                <a:lnTo>
                  <a:pt x="173164" y="161787"/>
                </a:lnTo>
                <a:lnTo>
                  <a:pt x="178040" y="160753"/>
                </a:lnTo>
                <a:lnTo>
                  <a:pt x="182768" y="159423"/>
                </a:lnTo>
                <a:lnTo>
                  <a:pt x="187496" y="157798"/>
                </a:lnTo>
                <a:lnTo>
                  <a:pt x="192224" y="156172"/>
                </a:lnTo>
                <a:lnTo>
                  <a:pt x="196804" y="154252"/>
                </a:lnTo>
                <a:lnTo>
                  <a:pt x="201384" y="152183"/>
                </a:lnTo>
                <a:lnTo>
                  <a:pt x="205965" y="149967"/>
                </a:lnTo>
                <a:lnTo>
                  <a:pt x="210397" y="147751"/>
                </a:lnTo>
                <a:lnTo>
                  <a:pt x="214830" y="145239"/>
                </a:lnTo>
                <a:lnTo>
                  <a:pt x="219114" y="142727"/>
                </a:lnTo>
                <a:lnTo>
                  <a:pt x="223547" y="139920"/>
                </a:lnTo>
                <a:lnTo>
                  <a:pt x="228127" y="136965"/>
                </a:lnTo>
                <a:lnTo>
                  <a:pt x="232707" y="133862"/>
                </a:lnTo>
                <a:lnTo>
                  <a:pt x="237288" y="130612"/>
                </a:lnTo>
                <a:lnTo>
                  <a:pt x="241720" y="127213"/>
                </a:lnTo>
                <a:lnTo>
                  <a:pt x="246153" y="123667"/>
                </a:lnTo>
                <a:lnTo>
                  <a:pt x="250438" y="120121"/>
                </a:lnTo>
                <a:lnTo>
                  <a:pt x="254575" y="116280"/>
                </a:lnTo>
                <a:lnTo>
                  <a:pt x="258564" y="112438"/>
                </a:lnTo>
                <a:lnTo>
                  <a:pt x="262405" y="108449"/>
                </a:lnTo>
                <a:lnTo>
                  <a:pt x="266099" y="104164"/>
                </a:lnTo>
                <a:lnTo>
                  <a:pt x="269645" y="99879"/>
                </a:lnTo>
                <a:lnTo>
                  <a:pt x="272896" y="95447"/>
                </a:lnTo>
                <a:lnTo>
                  <a:pt x="275851" y="90867"/>
                </a:lnTo>
                <a:lnTo>
                  <a:pt x="278658" y="86286"/>
                </a:lnTo>
                <a:lnTo>
                  <a:pt x="281022" y="81411"/>
                </a:lnTo>
                <a:lnTo>
                  <a:pt x="282056" y="79047"/>
                </a:lnTo>
                <a:lnTo>
                  <a:pt x="282943" y="76683"/>
                </a:lnTo>
                <a:lnTo>
                  <a:pt x="283682" y="74319"/>
                </a:lnTo>
                <a:lnTo>
                  <a:pt x="284420" y="71955"/>
                </a:lnTo>
                <a:lnTo>
                  <a:pt x="284864" y="69591"/>
                </a:lnTo>
                <a:lnTo>
                  <a:pt x="285307" y="67227"/>
                </a:lnTo>
                <a:lnTo>
                  <a:pt x="285602" y="64863"/>
                </a:lnTo>
                <a:lnTo>
                  <a:pt x="285750" y="62499"/>
                </a:lnTo>
                <a:lnTo>
                  <a:pt x="285750" y="60282"/>
                </a:lnTo>
                <a:lnTo>
                  <a:pt x="285750" y="57918"/>
                </a:lnTo>
                <a:lnTo>
                  <a:pt x="285455" y="55702"/>
                </a:lnTo>
                <a:lnTo>
                  <a:pt x="285159" y="53486"/>
                </a:lnTo>
                <a:lnTo>
                  <a:pt x="284716" y="51269"/>
                </a:lnTo>
                <a:lnTo>
                  <a:pt x="284273" y="49053"/>
                </a:lnTo>
                <a:lnTo>
                  <a:pt x="283534" y="46837"/>
                </a:lnTo>
                <a:lnTo>
                  <a:pt x="282795" y="44768"/>
                </a:lnTo>
                <a:lnTo>
                  <a:pt x="282056" y="42700"/>
                </a:lnTo>
                <a:lnTo>
                  <a:pt x="281022" y="40631"/>
                </a:lnTo>
                <a:lnTo>
                  <a:pt x="279988" y="38711"/>
                </a:lnTo>
                <a:lnTo>
                  <a:pt x="278806" y="36642"/>
                </a:lnTo>
                <a:lnTo>
                  <a:pt x="277624" y="34721"/>
                </a:lnTo>
                <a:lnTo>
                  <a:pt x="276294" y="32948"/>
                </a:lnTo>
                <a:lnTo>
                  <a:pt x="274816" y="31028"/>
                </a:lnTo>
                <a:lnTo>
                  <a:pt x="273339" y="29255"/>
                </a:lnTo>
                <a:lnTo>
                  <a:pt x="271714" y="27629"/>
                </a:lnTo>
                <a:lnTo>
                  <a:pt x="270088" y="25856"/>
                </a:lnTo>
                <a:lnTo>
                  <a:pt x="268315" y="24231"/>
                </a:lnTo>
                <a:lnTo>
                  <a:pt x="266395" y="22754"/>
                </a:lnTo>
                <a:lnTo>
                  <a:pt x="264474" y="21276"/>
                </a:lnTo>
                <a:lnTo>
                  <a:pt x="262405" y="19799"/>
                </a:lnTo>
                <a:lnTo>
                  <a:pt x="260337" y="18469"/>
                </a:lnTo>
                <a:lnTo>
                  <a:pt x="258121" y="17139"/>
                </a:lnTo>
                <a:lnTo>
                  <a:pt x="255018" y="15366"/>
                </a:lnTo>
                <a:lnTo>
                  <a:pt x="251767" y="13741"/>
                </a:lnTo>
                <a:lnTo>
                  <a:pt x="248369" y="12263"/>
                </a:lnTo>
                <a:lnTo>
                  <a:pt x="245119" y="10786"/>
                </a:lnTo>
                <a:lnTo>
                  <a:pt x="241720" y="9456"/>
                </a:lnTo>
                <a:lnTo>
                  <a:pt x="238174" y="8274"/>
                </a:lnTo>
                <a:lnTo>
                  <a:pt x="234776" y="7240"/>
                </a:lnTo>
                <a:lnTo>
                  <a:pt x="231230" y="6206"/>
                </a:lnTo>
                <a:lnTo>
                  <a:pt x="227684" y="5171"/>
                </a:lnTo>
                <a:lnTo>
                  <a:pt x="223990" y="4433"/>
                </a:lnTo>
                <a:lnTo>
                  <a:pt x="216750" y="2955"/>
                </a:lnTo>
                <a:lnTo>
                  <a:pt x="209363" y="1773"/>
                </a:lnTo>
                <a:lnTo>
                  <a:pt x="201975" y="887"/>
                </a:lnTo>
                <a:lnTo>
                  <a:pt x="194440" y="443"/>
                </a:lnTo>
                <a:lnTo>
                  <a:pt x="187052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5"/>
          <p:cNvSpPr/>
          <p:nvPr/>
        </p:nvSpPr>
        <p:spPr>
          <a:xfrm rot="624180" flipH="1">
            <a:off x="-1505508" y="5698742"/>
            <a:ext cx="2766863" cy="2485929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5"/>
          <p:cNvSpPr/>
          <p:nvPr/>
        </p:nvSpPr>
        <p:spPr>
          <a:xfrm flipH="1">
            <a:off x="10526756" y="-1325546"/>
            <a:ext cx="2766969" cy="2486028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5"/>
          <p:cNvSpPr/>
          <p:nvPr/>
        </p:nvSpPr>
        <p:spPr>
          <a:xfrm rot="-4677002">
            <a:off x="10409147" y="4589204"/>
            <a:ext cx="3522805" cy="309890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5"/>
          <p:cNvGrpSpPr/>
          <p:nvPr/>
        </p:nvGrpSpPr>
        <p:grpSpPr>
          <a:xfrm>
            <a:off x="252130" y="3827981"/>
            <a:ext cx="3096759" cy="3003273"/>
            <a:chOff x="3987350" y="3411500"/>
            <a:chExt cx="1940325" cy="1881750"/>
          </a:xfrm>
        </p:grpSpPr>
        <p:sp>
          <p:nvSpPr>
            <p:cNvPr id="320" name="Google Shape;320;p5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3" name="Google Shape;353;p5"/>
          <p:cNvGrpSpPr/>
          <p:nvPr/>
        </p:nvGrpSpPr>
        <p:grpSpPr>
          <a:xfrm>
            <a:off x="9419048" y="182130"/>
            <a:ext cx="2649963" cy="3526868"/>
            <a:chOff x="5772675" y="3251650"/>
            <a:chExt cx="1462775" cy="1946825"/>
          </a:xfrm>
        </p:grpSpPr>
        <p:sp>
          <p:nvSpPr>
            <p:cNvPr id="354" name="Google Shape;354;p5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5"/>
          <p:cNvSpPr txBox="1">
            <a:spLocks noGrp="1"/>
          </p:cNvSpPr>
          <p:nvPr>
            <p:ph type="subTitle" idx="1"/>
          </p:nvPr>
        </p:nvSpPr>
        <p:spPr>
          <a:xfrm>
            <a:off x="1665233" y="4034499"/>
            <a:ext cx="4009200" cy="114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85" name="Google Shape;385;p5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86" name="Google Shape;386;p5"/>
          <p:cNvSpPr txBox="1">
            <a:spLocks noGrp="1"/>
          </p:cNvSpPr>
          <p:nvPr>
            <p:ph type="subTitle" idx="2"/>
          </p:nvPr>
        </p:nvSpPr>
        <p:spPr>
          <a:xfrm>
            <a:off x="1665233" y="3585684"/>
            <a:ext cx="4009200" cy="448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87" name="Google Shape;387;p5"/>
          <p:cNvSpPr txBox="1">
            <a:spLocks noGrp="1"/>
          </p:cNvSpPr>
          <p:nvPr>
            <p:ph type="subTitle" idx="3"/>
          </p:nvPr>
        </p:nvSpPr>
        <p:spPr>
          <a:xfrm>
            <a:off x="6517567" y="4034499"/>
            <a:ext cx="4009200" cy="114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88" name="Google Shape;388;p5"/>
          <p:cNvSpPr txBox="1">
            <a:spLocks noGrp="1"/>
          </p:cNvSpPr>
          <p:nvPr>
            <p:ph type="subTitle" idx="4"/>
          </p:nvPr>
        </p:nvSpPr>
        <p:spPr>
          <a:xfrm>
            <a:off x="6517567" y="3585684"/>
            <a:ext cx="4009200" cy="448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89" name="Google Shape;389;p5"/>
          <p:cNvSpPr/>
          <p:nvPr/>
        </p:nvSpPr>
        <p:spPr>
          <a:xfrm rot="5400000">
            <a:off x="-1883570" y="-1427767"/>
            <a:ext cx="3522851" cy="309894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 rot="5400000">
            <a:off x="564122" y="-853170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1" name="Google Shape;391;p5"/>
          <p:cNvGrpSpPr/>
          <p:nvPr/>
        </p:nvGrpSpPr>
        <p:grpSpPr>
          <a:xfrm rot="10800000" flipH="1">
            <a:off x="9992117" y="3916159"/>
            <a:ext cx="2077140" cy="2764492"/>
            <a:chOff x="5772675" y="3251650"/>
            <a:chExt cx="1462775" cy="1946825"/>
          </a:xfrm>
        </p:grpSpPr>
        <p:sp>
          <p:nvSpPr>
            <p:cNvPr id="392" name="Google Shape;392;p5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5462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"/>
          <p:cNvSpPr/>
          <p:nvPr/>
        </p:nvSpPr>
        <p:spPr>
          <a:xfrm rot="10799569">
            <a:off x="2294092" y="1626111"/>
            <a:ext cx="7603808" cy="4815096"/>
          </a:xfrm>
          <a:custGeom>
            <a:avLst/>
            <a:gdLst/>
            <a:ahLst/>
            <a:cxnLst/>
            <a:rect l="l" t="t" r="r" b="b"/>
            <a:pathLst>
              <a:path w="285750" h="164151" extrusionOk="0">
                <a:moveTo>
                  <a:pt x="172130" y="0"/>
                </a:moveTo>
                <a:lnTo>
                  <a:pt x="164742" y="296"/>
                </a:lnTo>
                <a:lnTo>
                  <a:pt x="157502" y="591"/>
                </a:lnTo>
                <a:lnTo>
                  <a:pt x="150263" y="1182"/>
                </a:lnTo>
                <a:lnTo>
                  <a:pt x="143318" y="1773"/>
                </a:lnTo>
                <a:lnTo>
                  <a:pt x="136817" y="2512"/>
                </a:lnTo>
                <a:lnTo>
                  <a:pt x="127952" y="3694"/>
                </a:lnTo>
                <a:lnTo>
                  <a:pt x="117166" y="5467"/>
                </a:lnTo>
                <a:lnTo>
                  <a:pt x="104903" y="7683"/>
                </a:lnTo>
                <a:lnTo>
                  <a:pt x="98402" y="9013"/>
                </a:lnTo>
                <a:lnTo>
                  <a:pt x="91753" y="10490"/>
                </a:lnTo>
                <a:lnTo>
                  <a:pt x="84957" y="12116"/>
                </a:lnTo>
                <a:lnTo>
                  <a:pt x="78012" y="13889"/>
                </a:lnTo>
                <a:lnTo>
                  <a:pt x="71068" y="15809"/>
                </a:lnTo>
                <a:lnTo>
                  <a:pt x="64124" y="17878"/>
                </a:lnTo>
                <a:lnTo>
                  <a:pt x="57180" y="20094"/>
                </a:lnTo>
                <a:lnTo>
                  <a:pt x="50531" y="22458"/>
                </a:lnTo>
                <a:lnTo>
                  <a:pt x="44030" y="24970"/>
                </a:lnTo>
                <a:lnTo>
                  <a:pt x="37676" y="27629"/>
                </a:lnTo>
                <a:lnTo>
                  <a:pt x="31766" y="30584"/>
                </a:lnTo>
                <a:lnTo>
                  <a:pt x="26004" y="33539"/>
                </a:lnTo>
                <a:lnTo>
                  <a:pt x="23345" y="35165"/>
                </a:lnTo>
                <a:lnTo>
                  <a:pt x="20833" y="36790"/>
                </a:lnTo>
                <a:lnTo>
                  <a:pt x="18321" y="38415"/>
                </a:lnTo>
                <a:lnTo>
                  <a:pt x="16105" y="40188"/>
                </a:lnTo>
                <a:lnTo>
                  <a:pt x="13889" y="41813"/>
                </a:lnTo>
                <a:lnTo>
                  <a:pt x="11820" y="43734"/>
                </a:lnTo>
                <a:lnTo>
                  <a:pt x="9899" y="45507"/>
                </a:lnTo>
                <a:lnTo>
                  <a:pt x="8126" y="47428"/>
                </a:lnTo>
                <a:lnTo>
                  <a:pt x="6501" y="49349"/>
                </a:lnTo>
                <a:lnTo>
                  <a:pt x="5024" y="51269"/>
                </a:lnTo>
                <a:lnTo>
                  <a:pt x="3694" y="53338"/>
                </a:lnTo>
                <a:lnTo>
                  <a:pt x="2660" y="55407"/>
                </a:lnTo>
                <a:lnTo>
                  <a:pt x="1773" y="57623"/>
                </a:lnTo>
                <a:lnTo>
                  <a:pt x="1034" y="59691"/>
                </a:lnTo>
                <a:lnTo>
                  <a:pt x="443" y="61908"/>
                </a:lnTo>
                <a:lnTo>
                  <a:pt x="148" y="64272"/>
                </a:lnTo>
                <a:lnTo>
                  <a:pt x="0" y="66488"/>
                </a:lnTo>
                <a:lnTo>
                  <a:pt x="148" y="68852"/>
                </a:lnTo>
                <a:lnTo>
                  <a:pt x="443" y="71216"/>
                </a:lnTo>
                <a:lnTo>
                  <a:pt x="887" y="73728"/>
                </a:lnTo>
                <a:lnTo>
                  <a:pt x="1773" y="76239"/>
                </a:lnTo>
                <a:lnTo>
                  <a:pt x="2807" y="78751"/>
                </a:lnTo>
                <a:lnTo>
                  <a:pt x="4137" y="81411"/>
                </a:lnTo>
                <a:lnTo>
                  <a:pt x="5615" y="84070"/>
                </a:lnTo>
                <a:lnTo>
                  <a:pt x="8422" y="88207"/>
                </a:lnTo>
                <a:lnTo>
                  <a:pt x="11525" y="92344"/>
                </a:lnTo>
                <a:lnTo>
                  <a:pt x="14923" y="96186"/>
                </a:lnTo>
                <a:lnTo>
                  <a:pt x="18469" y="99879"/>
                </a:lnTo>
                <a:lnTo>
                  <a:pt x="22310" y="103425"/>
                </a:lnTo>
                <a:lnTo>
                  <a:pt x="26152" y="106971"/>
                </a:lnTo>
                <a:lnTo>
                  <a:pt x="30289" y="110222"/>
                </a:lnTo>
                <a:lnTo>
                  <a:pt x="34574" y="113473"/>
                </a:lnTo>
                <a:lnTo>
                  <a:pt x="38858" y="116575"/>
                </a:lnTo>
                <a:lnTo>
                  <a:pt x="43291" y="119530"/>
                </a:lnTo>
                <a:lnTo>
                  <a:pt x="47871" y="122338"/>
                </a:lnTo>
                <a:lnTo>
                  <a:pt x="52304" y="125145"/>
                </a:lnTo>
                <a:lnTo>
                  <a:pt x="61317" y="130464"/>
                </a:lnTo>
                <a:lnTo>
                  <a:pt x="70034" y="135487"/>
                </a:lnTo>
                <a:lnTo>
                  <a:pt x="78603" y="140215"/>
                </a:lnTo>
                <a:lnTo>
                  <a:pt x="87321" y="144943"/>
                </a:lnTo>
                <a:lnTo>
                  <a:pt x="91753" y="147160"/>
                </a:lnTo>
                <a:lnTo>
                  <a:pt x="96186" y="149376"/>
                </a:lnTo>
                <a:lnTo>
                  <a:pt x="100766" y="151444"/>
                </a:lnTo>
                <a:lnTo>
                  <a:pt x="105346" y="153513"/>
                </a:lnTo>
                <a:lnTo>
                  <a:pt x="109927" y="155286"/>
                </a:lnTo>
                <a:lnTo>
                  <a:pt x="114655" y="157059"/>
                </a:lnTo>
                <a:lnTo>
                  <a:pt x="119235" y="158684"/>
                </a:lnTo>
                <a:lnTo>
                  <a:pt x="123963" y="160014"/>
                </a:lnTo>
                <a:lnTo>
                  <a:pt x="128839" y="161344"/>
                </a:lnTo>
                <a:lnTo>
                  <a:pt x="133567" y="162378"/>
                </a:lnTo>
                <a:lnTo>
                  <a:pt x="138442" y="163117"/>
                </a:lnTo>
                <a:lnTo>
                  <a:pt x="143318" y="163708"/>
                </a:lnTo>
                <a:lnTo>
                  <a:pt x="148342" y="164003"/>
                </a:lnTo>
                <a:lnTo>
                  <a:pt x="153365" y="164151"/>
                </a:lnTo>
                <a:lnTo>
                  <a:pt x="158389" y="163856"/>
                </a:lnTo>
                <a:lnTo>
                  <a:pt x="163265" y="163412"/>
                </a:lnTo>
                <a:lnTo>
                  <a:pt x="168288" y="162821"/>
                </a:lnTo>
                <a:lnTo>
                  <a:pt x="173164" y="161787"/>
                </a:lnTo>
                <a:lnTo>
                  <a:pt x="178040" y="160753"/>
                </a:lnTo>
                <a:lnTo>
                  <a:pt x="182768" y="159423"/>
                </a:lnTo>
                <a:lnTo>
                  <a:pt x="187496" y="157798"/>
                </a:lnTo>
                <a:lnTo>
                  <a:pt x="192224" y="156172"/>
                </a:lnTo>
                <a:lnTo>
                  <a:pt x="196804" y="154252"/>
                </a:lnTo>
                <a:lnTo>
                  <a:pt x="201384" y="152183"/>
                </a:lnTo>
                <a:lnTo>
                  <a:pt x="205965" y="149967"/>
                </a:lnTo>
                <a:lnTo>
                  <a:pt x="210397" y="147751"/>
                </a:lnTo>
                <a:lnTo>
                  <a:pt x="214830" y="145239"/>
                </a:lnTo>
                <a:lnTo>
                  <a:pt x="219114" y="142727"/>
                </a:lnTo>
                <a:lnTo>
                  <a:pt x="223547" y="139920"/>
                </a:lnTo>
                <a:lnTo>
                  <a:pt x="228127" y="136965"/>
                </a:lnTo>
                <a:lnTo>
                  <a:pt x="232707" y="133862"/>
                </a:lnTo>
                <a:lnTo>
                  <a:pt x="237288" y="130612"/>
                </a:lnTo>
                <a:lnTo>
                  <a:pt x="241720" y="127213"/>
                </a:lnTo>
                <a:lnTo>
                  <a:pt x="246153" y="123667"/>
                </a:lnTo>
                <a:lnTo>
                  <a:pt x="250438" y="120121"/>
                </a:lnTo>
                <a:lnTo>
                  <a:pt x="254575" y="116280"/>
                </a:lnTo>
                <a:lnTo>
                  <a:pt x="258564" y="112438"/>
                </a:lnTo>
                <a:lnTo>
                  <a:pt x="262405" y="108449"/>
                </a:lnTo>
                <a:lnTo>
                  <a:pt x="266099" y="104164"/>
                </a:lnTo>
                <a:lnTo>
                  <a:pt x="269645" y="99879"/>
                </a:lnTo>
                <a:lnTo>
                  <a:pt x="272896" y="95447"/>
                </a:lnTo>
                <a:lnTo>
                  <a:pt x="275851" y="90867"/>
                </a:lnTo>
                <a:lnTo>
                  <a:pt x="278658" y="86286"/>
                </a:lnTo>
                <a:lnTo>
                  <a:pt x="281022" y="81411"/>
                </a:lnTo>
                <a:lnTo>
                  <a:pt x="282056" y="79047"/>
                </a:lnTo>
                <a:lnTo>
                  <a:pt x="282943" y="76683"/>
                </a:lnTo>
                <a:lnTo>
                  <a:pt x="283682" y="74319"/>
                </a:lnTo>
                <a:lnTo>
                  <a:pt x="284420" y="71955"/>
                </a:lnTo>
                <a:lnTo>
                  <a:pt x="284864" y="69591"/>
                </a:lnTo>
                <a:lnTo>
                  <a:pt x="285307" y="67227"/>
                </a:lnTo>
                <a:lnTo>
                  <a:pt x="285602" y="64863"/>
                </a:lnTo>
                <a:lnTo>
                  <a:pt x="285750" y="62499"/>
                </a:lnTo>
                <a:lnTo>
                  <a:pt x="285750" y="60282"/>
                </a:lnTo>
                <a:lnTo>
                  <a:pt x="285750" y="57918"/>
                </a:lnTo>
                <a:lnTo>
                  <a:pt x="285455" y="55702"/>
                </a:lnTo>
                <a:lnTo>
                  <a:pt x="285159" y="53486"/>
                </a:lnTo>
                <a:lnTo>
                  <a:pt x="284716" y="51269"/>
                </a:lnTo>
                <a:lnTo>
                  <a:pt x="284273" y="49053"/>
                </a:lnTo>
                <a:lnTo>
                  <a:pt x="283534" y="46837"/>
                </a:lnTo>
                <a:lnTo>
                  <a:pt x="282795" y="44768"/>
                </a:lnTo>
                <a:lnTo>
                  <a:pt x="282056" y="42700"/>
                </a:lnTo>
                <a:lnTo>
                  <a:pt x="281022" y="40631"/>
                </a:lnTo>
                <a:lnTo>
                  <a:pt x="279988" y="38711"/>
                </a:lnTo>
                <a:lnTo>
                  <a:pt x="278806" y="36642"/>
                </a:lnTo>
                <a:lnTo>
                  <a:pt x="277624" y="34721"/>
                </a:lnTo>
                <a:lnTo>
                  <a:pt x="276294" y="32948"/>
                </a:lnTo>
                <a:lnTo>
                  <a:pt x="274816" y="31028"/>
                </a:lnTo>
                <a:lnTo>
                  <a:pt x="273339" y="29255"/>
                </a:lnTo>
                <a:lnTo>
                  <a:pt x="271714" y="27629"/>
                </a:lnTo>
                <a:lnTo>
                  <a:pt x="270088" y="25856"/>
                </a:lnTo>
                <a:lnTo>
                  <a:pt x="268315" y="24231"/>
                </a:lnTo>
                <a:lnTo>
                  <a:pt x="266395" y="22754"/>
                </a:lnTo>
                <a:lnTo>
                  <a:pt x="264474" y="21276"/>
                </a:lnTo>
                <a:lnTo>
                  <a:pt x="262405" y="19799"/>
                </a:lnTo>
                <a:lnTo>
                  <a:pt x="260337" y="18469"/>
                </a:lnTo>
                <a:lnTo>
                  <a:pt x="258121" y="17139"/>
                </a:lnTo>
                <a:lnTo>
                  <a:pt x="255018" y="15366"/>
                </a:lnTo>
                <a:lnTo>
                  <a:pt x="251767" y="13741"/>
                </a:lnTo>
                <a:lnTo>
                  <a:pt x="248369" y="12263"/>
                </a:lnTo>
                <a:lnTo>
                  <a:pt x="245119" y="10786"/>
                </a:lnTo>
                <a:lnTo>
                  <a:pt x="241720" y="9456"/>
                </a:lnTo>
                <a:lnTo>
                  <a:pt x="238174" y="8274"/>
                </a:lnTo>
                <a:lnTo>
                  <a:pt x="234776" y="7240"/>
                </a:lnTo>
                <a:lnTo>
                  <a:pt x="231230" y="6206"/>
                </a:lnTo>
                <a:lnTo>
                  <a:pt x="227684" y="5171"/>
                </a:lnTo>
                <a:lnTo>
                  <a:pt x="223990" y="4433"/>
                </a:lnTo>
                <a:lnTo>
                  <a:pt x="216750" y="2955"/>
                </a:lnTo>
                <a:lnTo>
                  <a:pt x="209363" y="1773"/>
                </a:lnTo>
                <a:lnTo>
                  <a:pt x="201975" y="887"/>
                </a:lnTo>
                <a:lnTo>
                  <a:pt x="194440" y="443"/>
                </a:lnTo>
                <a:lnTo>
                  <a:pt x="187052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6"/>
          <p:cNvSpPr/>
          <p:nvPr/>
        </p:nvSpPr>
        <p:spPr>
          <a:xfrm rot="624180" flipH="1">
            <a:off x="-1505508" y="5698742"/>
            <a:ext cx="2766863" cy="2485929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6"/>
          <p:cNvSpPr/>
          <p:nvPr/>
        </p:nvSpPr>
        <p:spPr>
          <a:xfrm flipH="1">
            <a:off x="10526756" y="-1325546"/>
            <a:ext cx="2766969" cy="2486028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6"/>
          <p:cNvSpPr/>
          <p:nvPr/>
        </p:nvSpPr>
        <p:spPr>
          <a:xfrm rot="-4677002">
            <a:off x="10409147" y="4589204"/>
            <a:ext cx="3522805" cy="309890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6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6"/>
          <p:cNvGrpSpPr/>
          <p:nvPr/>
        </p:nvGrpSpPr>
        <p:grpSpPr>
          <a:xfrm>
            <a:off x="106902" y="4761694"/>
            <a:ext cx="2127372" cy="2063151"/>
            <a:chOff x="3987350" y="3411500"/>
            <a:chExt cx="1940325" cy="1881750"/>
          </a:xfrm>
        </p:grpSpPr>
        <p:sp>
          <p:nvSpPr>
            <p:cNvPr id="429" name="Google Shape;429;p6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6"/>
          <p:cNvGrpSpPr/>
          <p:nvPr/>
        </p:nvGrpSpPr>
        <p:grpSpPr>
          <a:xfrm>
            <a:off x="10307092" y="-12"/>
            <a:ext cx="1867867" cy="2485965"/>
            <a:chOff x="5772675" y="3251650"/>
            <a:chExt cx="1462775" cy="1946825"/>
          </a:xfrm>
        </p:grpSpPr>
        <p:sp>
          <p:nvSpPr>
            <p:cNvPr id="463" name="Google Shape;463;p6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6"/>
          <p:cNvSpPr txBox="1">
            <a:spLocks noGrp="1"/>
          </p:cNvSpPr>
          <p:nvPr>
            <p:ph type="subTitle" idx="1"/>
          </p:nvPr>
        </p:nvSpPr>
        <p:spPr>
          <a:xfrm>
            <a:off x="1665233" y="5356267"/>
            <a:ext cx="4009200" cy="782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94" name="Google Shape;494;p6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495" name="Google Shape;495;p6"/>
          <p:cNvSpPr txBox="1">
            <a:spLocks noGrp="1"/>
          </p:cNvSpPr>
          <p:nvPr>
            <p:ph type="subTitle" idx="2"/>
          </p:nvPr>
        </p:nvSpPr>
        <p:spPr>
          <a:xfrm>
            <a:off x="1665233" y="4801451"/>
            <a:ext cx="4009200" cy="554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96" name="Google Shape;496;p6"/>
          <p:cNvSpPr txBox="1">
            <a:spLocks noGrp="1"/>
          </p:cNvSpPr>
          <p:nvPr>
            <p:ph type="subTitle" idx="3"/>
          </p:nvPr>
        </p:nvSpPr>
        <p:spPr>
          <a:xfrm>
            <a:off x="6517567" y="5356267"/>
            <a:ext cx="4009200" cy="782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97" name="Google Shape;497;p6"/>
          <p:cNvSpPr txBox="1">
            <a:spLocks noGrp="1"/>
          </p:cNvSpPr>
          <p:nvPr>
            <p:ph type="subTitle" idx="4"/>
          </p:nvPr>
        </p:nvSpPr>
        <p:spPr>
          <a:xfrm>
            <a:off x="6517567" y="4801451"/>
            <a:ext cx="4009200" cy="554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98" name="Google Shape;498;p6"/>
          <p:cNvSpPr/>
          <p:nvPr/>
        </p:nvSpPr>
        <p:spPr>
          <a:xfrm rot="5400000">
            <a:off x="-1883570" y="-1427767"/>
            <a:ext cx="3522851" cy="309894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6"/>
          <p:cNvSpPr txBox="1">
            <a:spLocks noGrp="1"/>
          </p:cNvSpPr>
          <p:nvPr>
            <p:ph type="subTitle" idx="5"/>
          </p:nvPr>
        </p:nvSpPr>
        <p:spPr>
          <a:xfrm>
            <a:off x="1665233" y="2838200"/>
            <a:ext cx="4009200" cy="782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00" name="Google Shape;500;p6"/>
          <p:cNvSpPr txBox="1">
            <a:spLocks noGrp="1"/>
          </p:cNvSpPr>
          <p:nvPr>
            <p:ph type="subTitle" idx="6"/>
          </p:nvPr>
        </p:nvSpPr>
        <p:spPr>
          <a:xfrm>
            <a:off x="1665233" y="2283400"/>
            <a:ext cx="4009200" cy="554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01" name="Google Shape;501;p6"/>
          <p:cNvSpPr txBox="1">
            <a:spLocks noGrp="1"/>
          </p:cNvSpPr>
          <p:nvPr>
            <p:ph type="subTitle" idx="7"/>
          </p:nvPr>
        </p:nvSpPr>
        <p:spPr>
          <a:xfrm>
            <a:off x="6517567" y="2838200"/>
            <a:ext cx="4009200" cy="782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02" name="Google Shape;502;p6"/>
          <p:cNvSpPr txBox="1">
            <a:spLocks noGrp="1"/>
          </p:cNvSpPr>
          <p:nvPr>
            <p:ph type="subTitle" idx="8"/>
          </p:nvPr>
        </p:nvSpPr>
        <p:spPr>
          <a:xfrm>
            <a:off x="6517567" y="2283400"/>
            <a:ext cx="4009200" cy="554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675963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"/>
          <p:cNvSpPr/>
          <p:nvPr/>
        </p:nvSpPr>
        <p:spPr>
          <a:xfrm rot="-258752" flipH="1">
            <a:off x="405196" y="1284775"/>
            <a:ext cx="11172072" cy="5210716"/>
          </a:xfrm>
          <a:custGeom>
            <a:avLst/>
            <a:gdLst/>
            <a:ahLst/>
            <a:cxnLst/>
            <a:rect l="l" t="t" r="r" b="b"/>
            <a:pathLst>
              <a:path w="285750" h="164151" extrusionOk="0">
                <a:moveTo>
                  <a:pt x="172130" y="0"/>
                </a:moveTo>
                <a:lnTo>
                  <a:pt x="164742" y="296"/>
                </a:lnTo>
                <a:lnTo>
                  <a:pt x="157502" y="591"/>
                </a:lnTo>
                <a:lnTo>
                  <a:pt x="150263" y="1182"/>
                </a:lnTo>
                <a:lnTo>
                  <a:pt x="143318" y="1773"/>
                </a:lnTo>
                <a:lnTo>
                  <a:pt x="136817" y="2512"/>
                </a:lnTo>
                <a:lnTo>
                  <a:pt x="127952" y="3694"/>
                </a:lnTo>
                <a:lnTo>
                  <a:pt x="117166" y="5467"/>
                </a:lnTo>
                <a:lnTo>
                  <a:pt x="104903" y="7683"/>
                </a:lnTo>
                <a:lnTo>
                  <a:pt x="98402" y="9013"/>
                </a:lnTo>
                <a:lnTo>
                  <a:pt x="91753" y="10490"/>
                </a:lnTo>
                <a:lnTo>
                  <a:pt x="84957" y="12116"/>
                </a:lnTo>
                <a:lnTo>
                  <a:pt x="78012" y="13889"/>
                </a:lnTo>
                <a:lnTo>
                  <a:pt x="71068" y="15809"/>
                </a:lnTo>
                <a:lnTo>
                  <a:pt x="64124" y="17878"/>
                </a:lnTo>
                <a:lnTo>
                  <a:pt x="57180" y="20094"/>
                </a:lnTo>
                <a:lnTo>
                  <a:pt x="50531" y="22458"/>
                </a:lnTo>
                <a:lnTo>
                  <a:pt x="44030" y="24970"/>
                </a:lnTo>
                <a:lnTo>
                  <a:pt x="37676" y="27629"/>
                </a:lnTo>
                <a:lnTo>
                  <a:pt x="31766" y="30584"/>
                </a:lnTo>
                <a:lnTo>
                  <a:pt x="26004" y="33539"/>
                </a:lnTo>
                <a:lnTo>
                  <a:pt x="23345" y="35165"/>
                </a:lnTo>
                <a:lnTo>
                  <a:pt x="20833" y="36790"/>
                </a:lnTo>
                <a:lnTo>
                  <a:pt x="18321" y="38415"/>
                </a:lnTo>
                <a:lnTo>
                  <a:pt x="16105" y="40188"/>
                </a:lnTo>
                <a:lnTo>
                  <a:pt x="13889" y="41813"/>
                </a:lnTo>
                <a:lnTo>
                  <a:pt x="11820" y="43734"/>
                </a:lnTo>
                <a:lnTo>
                  <a:pt x="9899" y="45507"/>
                </a:lnTo>
                <a:lnTo>
                  <a:pt x="8126" y="47428"/>
                </a:lnTo>
                <a:lnTo>
                  <a:pt x="6501" y="49349"/>
                </a:lnTo>
                <a:lnTo>
                  <a:pt x="5024" y="51269"/>
                </a:lnTo>
                <a:lnTo>
                  <a:pt x="3694" y="53338"/>
                </a:lnTo>
                <a:lnTo>
                  <a:pt x="2660" y="55407"/>
                </a:lnTo>
                <a:lnTo>
                  <a:pt x="1773" y="57623"/>
                </a:lnTo>
                <a:lnTo>
                  <a:pt x="1034" y="59691"/>
                </a:lnTo>
                <a:lnTo>
                  <a:pt x="443" y="61908"/>
                </a:lnTo>
                <a:lnTo>
                  <a:pt x="148" y="64272"/>
                </a:lnTo>
                <a:lnTo>
                  <a:pt x="0" y="66488"/>
                </a:lnTo>
                <a:lnTo>
                  <a:pt x="148" y="68852"/>
                </a:lnTo>
                <a:lnTo>
                  <a:pt x="443" y="71216"/>
                </a:lnTo>
                <a:lnTo>
                  <a:pt x="887" y="73728"/>
                </a:lnTo>
                <a:lnTo>
                  <a:pt x="1773" y="76239"/>
                </a:lnTo>
                <a:lnTo>
                  <a:pt x="2807" y="78751"/>
                </a:lnTo>
                <a:lnTo>
                  <a:pt x="4137" y="81411"/>
                </a:lnTo>
                <a:lnTo>
                  <a:pt x="5615" y="84070"/>
                </a:lnTo>
                <a:lnTo>
                  <a:pt x="8422" y="88207"/>
                </a:lnTo>
                <a:lnTo>
                  <a:pt x="11525" y="92344"/>
                </a:lnTo>
                <a:lnTo>
                  <a:pt x="14923" y="96186"/>
                </a:lnTo>
                <a:lnTo>
                  <a:pt x="18469" y="99879"/>
                </a:lnTo>
                <a:lnTo>
                  <a:pt x="22310" y="103425"/>
                </a:lnTo>
                <a:lnTo>
                  <a:pt x="26152" y="106971"/>
                </a:lnTo>
                <a:lnTo>
                  <a:pt x="30289" y="110222"/>
                </a:lnTo>
                <a:lnTo>
                  <a:pt x="34574" y="113473"/>
                </a:lnTo>
                <a:lnTo>
                  <a:pt x="38858" y="116575"/>
                </a:lnTo>
                <a:lnTo>
                  <a:pt x="43291" y="119530"/>
                </a:lnTo>
                <a:lnTo>
                  <a:pt x="47871" y="122338"/>
                </a:lnTo>
                <a:lnTo>
                  <a:pt x="52304" y="125145"/>
                </a:lnTo>
                <a:lnTo>
                  <a:pt x="61317" y="130464"/>
                </a:lnTo>
                <a:lnTo>
                  <a:pt x="70034" y="135487"/>
                </a:lnTo>
                <a:lnTo>
                  <a:pt x="78603" y="140215"/>
                </a:lnTo>
                <a:lnTo>
                  <a:pt x="87321" y="144943"/>
                </a:lnTo>
                <a:lnTo>
                  <a:pt x="91753" y="147160"/>
                </a:lnTo>
                <a:lnTo>
                  <a:pt x="96186" y="149376"/>
                </a:lnTo>
                <a:lnTo>
                  <a:pt x="100766" y="151444"/>
                </a:lnTo>
                <a:lnTo>
                  <a:pt x="105346" y="153513"/>
                </a:lnTo>
                <a:lnTo>
                  <a:pt x="109927" y="155286"/>
                </a:lnTo>
                <a:lnTo>
                  <a:pt x="114655" y="157059"/>
                </a:lnTo>
                <a:lnTo>
                  <a:pt x="119235" y="158684"/>
                </a:lnTo>
                <a:lnTo>
                  <a:pt x="123963" y="160014"/>
                </a:lnTo>
                <a:lnTo>
                  <a:pt x="128839" y="161344"/>
                </a:lnTo>
                <a:lnTo>
                  <a:pt x="133567" y="162378"/>
                </a:lnTo>
                <a:lnTo>
                  <a:pt x="138442" y="163117"/>
                </a:lnTo>
                <a:lnTo>
                  <a:pt x="143318" y="163708"/>
                </a:lnTo>
                <a:lnTo>
                  <a:pt x="148342" y="164003"/>
                </a:lnTo>
                <a:lnTo>
                  <a:pt x="153365" y="164151"/>
                </a:lnTo>
                <a:lnTo>
                  <a:pt x="158389" y="163856"/>
                </a:lnTo>
                <a:lnTo>
                  <a:pt x="163265" y="163412"/>
                </a:lnTo>
                <a:lnTo>
                  <a:pt x="168288" y="162821"/>
                </a:lnTo>
                <a:lnTo>
                  <a:pt x="173164" y="161787"/>
                </a:lnTo>
                <a:lnTo>
                  <a:pt x="178040" y="160753"/>
                </a:lnTo>
                <a:lnTo>
                  <a:pt x="182768" y="159423"/>
                </a:lnTo>
                <a:lnTo>
                  <a:pt x="187496" y="157798"/>
                </a:lnTo>
                <a:lnTo>
                  <a:pt x="192224" y="156172"/>
                </a:lnTo>
                <a:lnTo>
                  <a:pt x="196804" y="154252"/>
                </a:lnTo>
                <a:lnTo>
                  <a:pt x="201384" y="152183"/>
                </a:lnTo>
                <a:lnTo>
                  <a:pt x="205965" y="149967"/>
                </a:lnTo>
                <a:lnTo>
                  <a:pt x="210397" y="147751"/>
                </a:lnTo>
                <a:lnTo>
                  <a:pt x="214830" y="145239"/>
                </a:lnTo>
                <a:lnTo>
                  <a:pt x="219114" y="142727"/>
                </a:lnTo>
                <a:lnTo>
                  <a:pt x="223547" y="139920"/>
                </a:lnTo>
                <a:lnTo>
                  <a:pt x="228127" y="136965"/>
                </a:lnTo>
                <a:lnTo>
                  <a:pt x="232707" y="133862"/>
                </a:lnTo>
                <a:lnTo>
                  <a:pt x="237288" y="130612"/>
                </a:lnTo>
                <a:lnTo>
                  <a:pt x="241720" y="127213"/>
                </a:lnTo>
                <a:lnTo>
                  <a:pt x="246153" y="123667"/>
                </a:lnTo>
                <a:lnTo>
                  <a:pt x="250438" y="120121"/>
                </a:lnTo>
                <a:lnTo>
                  <a:pt x="254575" y="116280"/>
                </a:lnTo>
                <a:lnTo>
                  <a:pt x="258564" y="112438"/>
                </a:lnTo>
                <a:lnTo>
                  <a:pt x="262405" y="108449"/>
                </a:lnTo>
                <a:lnTo>
                  <a:pt x="266099" y="104164"/>
                </a:lnTo>
                <a:lnTo>
                  <a:pt x="269645" y="99879"/>
                </a:lnTo>
                <a:lnTo>
                  <a:pt x="272896" y="95447"/>
                </a:lnTo>
                <a:lnTo>
                  <a:pt x="275851" y="90867"/>
                </a:lnTo>
                <a:lnTo>
                  <a:pt x="278658" y="86286"/>
                </a:lnTo>
                <a:lnTo>
                  <a:pt x="281022" y="81411"/>
                </a:lnTo>
                <a:lnTo>
                  <a:pt x="282056" y="79047"/>
                </a:lnTo>
                <a:lnTo>
                  <a:pt x="282943" y="76683"/>
                </a:lnTo>
                <a:lnTo>
                  <a:pt x="283682" y="74319"/>
                </a:lnTo>
                <a:lnTo>
                  <a:pt x="284420" y="71955"/>
                </a:lnTo>
                <a:lnTo>
                  <a:pt x="284864" y="69591"/>
                </a:lnTo>
                <a:lnTo>
                  <a:pt x="285307" y="67227"/>
                </a:lnTo>
                <a:lnTo>
                  <a:pt x="285602" y="64863"/>
                </a:lnTo>
                <a:lnTo>
                  <a:pt x="285750" y="62499"/>
                </a:lnTo>
                <a:lnTo>
                  <a:pt x="285750" y="60282"/>
                </a:lnTo>
                <a:lnTo>
                  <a:pt x="285750" y="57918"/>
                </a:lnTo>
                <a:lnTo>
                  <a:pt x="285455" y="55702"/>
                </a:lnTo>
                <a:lnTo>
                  <a:pt x="285159" y="53486"/>
                </a:lnTo>
                <a:lnTo>
                  <a:pt x="284716" y="51269"/>
                </a:lnTo>
                <a:lnTo>
                  <a:pt x="284273" y="49053"/>
                </a:lnTo>
                <a:lnTo>
                  <a:pt x="283534" y="46837"/>
                </a:lnTo>
                <a:lnTo>
                  <a:pt x="282795" y="44768"/>
                </a:lnTo>
                <a:lnTo>
                  <a:pt x="282056" y="42700"/>
                </a:lnTo>
                <a:lnTo>
                  <a:pt x="281022" y="40631"/>
                </a:lnTo>
                <a:lnTo>
                  <a:pt x="279988" y="38711"/>
                </a:lnTo>
                <a:lnTo>
                  <a:pt x="278806" y="36642"/>
                </a:lnTo>
                <a:lnTo>
                  <a:pt x="277624" y="34721"/>
                </a:lnTo>
                <a:lnTo>
                  <a:pt x="276294" y="32948"/>
                </a:lnTo>
                <a:lnTo>
                  <a:pt x="274816" y="31028"/>
                </a:lnTo>
                <a:lnTo>
                  <a:pt x="273339" y="29255"/>
                </a:lnTo>
                <a:lnTo>
                  <a:pt x="271714" y="27629"/>
                </a:lnTo>
                <a:lnTo>
                  <a:pt x="270088" y="25856"/>
                </a:lnTo>
                <a:lnTo>
                  <a:pt x="268315" y="24231"/>
                </a:lnTo>
                <a:lnTo>
                  <a:pt x="266395" y="22754"/>
                </a:lnTo>
                <a:lnTo>
                  <a:pt x="264474" y="21276"/>
                </a:lnTo>
                <a:lnTo>
                  <a:pt x="262405" y="19799"/>
                </a:lnTo>
                <a:lnTo>
                  <a:pt x="260337" y="18469"/>
                </a:lnTo>
                <a:lnTo>
                  <a:pt x="258121" y="17139"/>
                </a:lnTo>
                <a:lnTo>
                  <a:pt x="255018" y="15366"/>
                </a:lnTo>
                <a:lnTo>
                  <a:pt x="251767" y="13741"/>
                </a:lnTo>
                <a:lnTo>
                  <a:pt x="248369" y="12263"/>
                </a:lnTo>
                <a:lnTo>
                  <a:pt x="245119" y="10786"/>
                </a:lnTo>
                <a:lnTo>
                  <a:pt x="241720" y="9456"/>
                </a:lnTo>
                <a:lnTo>
                  <a:pt x="238174" y="8274"/>
                </a:lnTo>
                <a:lnTo>
                  <a:pt x="234776" y="7240"/>
                </a:lnTo>
                <a:lnTo>
                  <a:pt x="231230" y="6206"/>
                </a:lnTo>
                <a:lnTo>
                  <a:pt x="227684" y="5171"/>
                </a:lnTo>
                <a:lnTo>
                  <a:pt x="223990" y="4433"/>
                </a:lnTo>
                <a:lnTo>
                  <a:pt x="216750" y="2955"/>
                </a:lnTo>
                <a:lnTo>
                  <a:pt x="209363" y="1773"/>
                </a:lnTo>
                <a:lnTo>
                  <a:pt x="201975" y="887"/>
                </a:lnTo>
                <a:lnTo>
                  <a:pt x="194440" y="443"/>
                </a:lnTo>
                <a:lnTo>
                  <a:pt x="187052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7"/>
          <p:cNvSpPr/>
          <p:nvPr/>
        </p:nvSpPr>
        <p:spPr>
          <a:xfrm rot="-10175820" flipH="1">
            <a:off x="10888635" y="-1557405"/>
            <a:ext cx="2766863" cy="2485929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7"/>
          <p:cNvSpPr/>
          <p:nvPr/>
        </p:nvSpPr>
        <p:spPr>
          <a:xfrm rot="10800000" flipH="1">
            <a:off x="-1094633" y="5826618"/>
            <a:ext cx="2766969" cy="2486028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7"/>
          <p:cNvSpPr/>
          <p:nvPr/>
        </p:nvSpPr>
        <p:spPr>
          <a:xfrm rot="6122998">
            <a:off x="-1896495" y="-1290181"/>
            <a:ext cx="3522805" cy="309890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8" name="Google Shape;508;p7"/>
          <p:cNvGrpSpPr/>
          <p:nvPr/>
        </p:nvGrpSpPr>
        <p:grpSpPr>
          <a:xfrm rot="10800000">
            <a:off x="10010686" y="-253319"/>
            <a:ext cx="3096759" cy="3003273"/>
            <a:chOff x="3987350" y="3411500"/>
            <a:chExt cx="1940325" cy="1881750"/>
          </a:xfrm>
        </p:grpSpPr>
        <p:sp>
          <p:nvSpPr>
            <p:cNvPr id="509" name="Google Shape;509;p7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2" name="Google Shape;542;p7"/>
          <p:cNvSpPr txBox="1">
            <a:spLocks noGrp="1"/>
          </p:cNvSpPr>
          <p:nvPr>
            <p:ph type="title"/>
          </p:nvPr>
        </p:nvSpPr>
        <p:spPr>
          <a:xfrm>
            <a:off x="944000" y="711684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543" name="Google Shape;543;p7"/>
          <p:cNvSpPr/>
          <p:nvPr/>
        </p:nvSpPr>
        <p:spPr>
          <a:xfrm rot="-5400000">
            <a:off x="10707111" y="5103150"/>
            <a:ext cx="3522851" cy="3098949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" name="Google Shape;544;p7"/>
          <p:cNvGrpSpPr/>
          <p:nvPr/>
        </p:nvGrpSpPr>
        <p:grpSpPr>
          <a:xfrm flipH="1">
            <a:off x="-87599" y="-446167"/>
            <a:ext cx="2077140" cy="2764492"/>
            <a:chOff x="5772675" y="3251650"/>
            <a:chExt cx="1462775" cy="1946825"/>
          </a:xfrm>
        </p:grpSpPr>
        <p:sp>
          <p:nvSpPr>
            <p:cNvPr id="545" name="Google Shape;545;p7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8195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"/>
          <p:cNvSpPr/>
          <p:nvPr/>
        </p:nvSpPr>
        <p:spPr>
          <a:xfrm flipH="1">
            <a:off x="5579168" y="1655201"/>
            <a:ext cx="6745833" cy="6060604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8"/>
          <p:cNvSpPr/>
          <p:nvPr/>
        </p:nvSpPr>
        <p:spPr>
          <a:xfrm>
            <a:off x="-189599" y="5642264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8" name="Google Shape;578;p8"/>
          <p:cNvGrpSpPr/>
          <p:nvPr/>
        </p:nvGrpSpPr>
        <p:grpSpPr>
          <a:xfrm rot="-3649947">
            <a:off x="-559376" y="-313873"/>
            <a:ext cx="2047664" cy="1216964"/>
            <a:chOff x="3380025" y="521400"/>
            <a:chExt cx="856275" cy="508900"/>
          </a:xfrm>
        </p:grpSpPr>
        <p:sp>
          <p:nvSpPr>
            <p:cNvPr id="579" name="Google Shape;579;p8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1" name="Google Shape;591;p8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8"/>
          <p:cNvSpPr txBox="1">
            <a:spLocks noGrp="1"/>
          </p:cNvSpPr>
          <p:nvPr>
            <p:ph type="subTitle" idx="1"/>
          </p:nvPr>
        </p:nvSpPr>
        <p:spPr>
          <a:xfrm>
            <a:off x="950967" y="2737200"/>
            <a:ext cx="4728400" cy="1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93" name="Google Shape;593;p8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594" name="Google Shape;594;p8"/>
          <p:cNvSpPr/>
          <p:nvPr/>
        </p:nvSpPr>
        <p:spPr>
          <a:xfrm rot="10800000">
            <a:off x="10098768" y="-1823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5" name="Google Shape;595;p8"/>
          <p:cNvGrpSpPr/>
          <p:nvPr/>
        </p:nvGrpSpPr>
        <p:grpSpPr>
          <a:xfrm rot="-7412221">
            <a:off x="9541816" y="230147"/>
            <a:ext cx="4011773" cy="1411821"/>
            <a:chOff x="5585150" y="1630675"/>
            <a:chExt cx="1583600" cy="557300"/>
          </a:xfrm>
        </p:grpSpPr>
        <p:sp>
          <p:nvSpPr>
            <p:cNvPr id="596" name="Google Shape;596;p8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8"/>
          <p:cNvGrpSpPr/>
          <p:nvPr/>
        </p:nvGrpSpPr>
        <p:grpSpPr>
          <a:xfrm rot="-3484549">
            <a:off x="9962071" y="5432762"/>
            <a:ext cx="4011732" cy="1411807"/>
            <a:chOff x="5585150" y="1630675"/>
            <a:chExt cx="1583600" cy="557300"/>
          </a:xfrm>
        </p:grpSpPr>
        <p:sp>
          <p:nvSpPr>
            <p:cNvPr id="627" name="Google Shape;627;p8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7" name="Google Shape;657;p8"/>
          <p:cNvGrpSpPr/>
          <p:nvPr/>
        </p:nvGrpSpPr>
        <p:grpSpPr>
          <a:xfrm rot="-154276">
            <a:off x="955475" y="6178785"/>
            <a:ext cx="1801213" cy="552903"/>
            <a:chOff x="3241325" y="1120175"/>
            <a:chExt cx="483675" cy="148475"/>
          </a:xfrm>
        </p:grpSpPr>
        <p:sp>
          <p:nvSpPr>
            <p:cNvPr id="658" name="Google Shape;658;p8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7734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"/>
          <p:cNvSpPr/>
          <p:nvPr/>
        </p:nvSpPr>
        <p:spPr>
          <a:xfrm rot="9983150">
            <a:off x="2381211" y="336034"/>
            <a:ext cx="7032100" cy="6185935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 rot="1608945">
            <a:off x="-832317" y="5091325"/>
            <a:ext cx="2284524" cy="2285919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 rot="-5400000" flipH="1">
            <a:off x="10489754" y="4897753"/>
            <a:ext cx="2719031" cy="2010772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 rot="10800000" flipH="1">
            <a:off x="-191299" y="-1534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0" name="Google Shape;680;p9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681" name="Google Shape;681;p9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9"/>
          <p:cNvSpPr/>
          <p:nvPr/>
        </p:nvSpPr>
        <p:spPr>
          <a:xfrm rot="10800000">
            <a:off x="11462434" y="-121048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4" name="Google Shape;694;p9"/>
          <p:cNvGrpSpPr/>
          <p:nvPr/>
        </p:nvGrpSpPr>
        <p:grpSpPr>
          <a:xfrm rot="-154276">
            <a:off x="-388359" y="5862218"/>
            <a:ext cx="1801213" cy="552903"/>
            <a:chOff x="3241325" y="1120175"/>
            <a:chExt cx="483675" cy="148475"/>
          </a:xfrm>
        </p:grpSpPr>
        <p:sp>
          <p:nvSpPr>
            <p:cNvPr id="695" name="Google Shape;695;p9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" name="Google Shape;712;p9"/>
          <p:cNvGrpSpPr/>
          <p:nvPr/>
        </p:nvGrpSpPr>
        <p:grpSpPr>
          <a:xfrm rot="10800000">
            <a:off x="-550598" y="221542"/>
            <a:ext cx="1721111" cy="592889"/>
            <a:chOff x="3827075" y="1214525"/>
            <a:chExt cx="598800" cy="206275"/>
          </a:xfrm>
        </p:grpSpPr>
        <p:sp>
          <p:nvSpPr>
            <p:cNvPr id="713" name="Google Shape;713;p9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5" name="Google Shape;715;p9"/>
          <p:cNvSpPr txBox="1">
            <a:spLocks noGrp="1"/>
          </p:cNvSpPr>
          <p:nvPr>
            <p:ph type="title"/>
          </p:nvPr>
        </p:nvSpPr>
        <p:spPr>
          <a:xfrm>
            <a:off x="3057200" y="1667967"/>
            <a:ext cx="6077600" cy="2010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716" name="Google Shape;716;p9"/>
          <p:cNvSpPr txBox="1">
            <a:spLocks noGrp="1"/>
          </p:cNvSpPr>
          <p:nvPr>
            <p:ph type="subTitle" idx="1"/>
          </p:nvPr>
        </p:nvSpPr>
        <p:spPr>
          <a:xfrm>
            <a:off x="3319800" y="3678767"/>
            <a:ext cx="5552400" cy="1514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717" name="Google Shape;717;p9"/>
          <p:cNvGrpSpPr/>
          <p:nvPr/>
        </p:nvGrpSpPr>
        <p:grpSpPr>
          <a:xfrm flipH="1">
            <a:off x="9341020" y="4786389"/>
            <a:ext cx="2662113" cy="1668844"/>
            <a:chOff x="6258350" y="861450"/>
            <a:chExt cx="1123950" cy="704550"/>
          </a:xfrm>
        </p:grpSpPr>
        <p:sp>
          <p:nvSpPr>
            <p:cNvPr id="718" name="Google Shape;718;p9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02346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"/>
          <p:cNvSpPr/>
          <p:nvPr/>
        </p:nvSpPr>
        <p:spPr>
          <a:xfrm rot="10214948">
            <a:off x="2435890" y="444787"/>
            <a:ext cx="7085857" cy="5815495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10"/>
          <p:cNvSpPr/>
          <p:nvPr/>
        </p:nvSpPr>
        <p:spPr>
          <a:xfrm rot="-179000" flipH="1">
            <a:off x="10235493" y="-395406"/>
            <a:ext cx="3227552" cy="2229468"/>
          </a:xfrm>
          <a:custGeom>
            <a:avLst/>
            <a:gdLst/>
            <a:ahLst/>
            <a:cxnLst/>
            <a:rect l="l" t="t" r="r" b="b"/>
            <a:pathLst>
              <a:path w="116923" h="85098" extrusionOk="0">
                <a:moveTo>
                  <a:pt x="28669" y="0"/>
                </a:moveTo>
                <a:lnTo>
                  <a:pt x="26570" y="33"/>
                </a:lnTo>
                <a:lnTo>
                  <a:pt x="25057" y="245"/>
                </a:lnTo>
                <a:lnTo>
                  <a:pt x="24097" y="505"/>
                </a:lnTo>
                <a:lnTo>
                  <a:pt x="23642" y="668"/>
                </a:lnTo>
                <a:lnTo>
                  <a:pt x="23007" y="944"/>
                </a:lnTo>
                <a:lnTo>
                  <a:pt x="21917" y="1611"/>
                </a:lnTo>
                <a:lnTo>
                  <a:pt x="21022" y="2409"/>
                </a:lnTo>
                <a:lnTo>
                  <a:pt x="20290" y="3303"/>
                </a:lnTo>
                <a:lnTo>
                  <a:pt x="19704" y="4296"/>
                </a:lnTo>
                <a:lnTo>
                  <a:pt x="19232" y="5337"/>
                </a:lnTo>
                <a:lnTo>
                  <a:pt x="18663" y="6932"/>
                </a:lnTo>
                <a:lnTo>
                  <a:pt x="18386" y="7989"/>
                </a:lnTo>
                <a:lnTo>
                  <a:pt x="244" y="78312"/>
                </a:lnTo>
                <a:lnTo>
                  <a:pt x="114" y="78914"/>
                </a:lnTo>
                <a:lnTo>
                  <a:pt x="0" y="80021"/>
                </a:lnTo>
                <a:lnTo>
                  <a:pt x="65" y="80997"/>
                </a:lnTo>
                <a:lnTo>
                  <a:pt x="325" y="81859"/>
                </a:lnTo>
                <a:lnTo>
                  <a:pt x="765" y="82591"/>
                </a:lnTo>
                <a:lnTo>
                  <a:pt x="1350" y="83226"/>
                </a:lnTo>
                <a:lnTo>
                  <a:pt x="2083" y="83763"/>
                </a:lnTo>
                <a:lnTo>
                  <a:pt x="2961" y="84202"/>
                </a:lnTo>
                <a:lnTo>
                  <a:pt x="3970" y="84544"/>
                </a:lnTo>
                <a:lnTo>
                  <a:pt x="5093" y="84788"/>
                </a:lnTo>
                <a:lnTo>
                  <a:pt x="6329" y="84967"/>
                </a:lnTo>
                <a:lnTo>
                  <a:pt x="7647" y="85065"/>
                </a:lnTo>
                <a:lnTo>
                  <a:pt x="9795" y="85097"/>
                </a:lnTo>
                <a:lnTo>
                  <a:pt x="12887" y="84902"/>
                </a:lnTo>
                <a:lnTo>
                  <a:pt x="16190" y="84495"/>
                </a:lnTo>
                <a:lnTo>
                  <a:pt x="19590" y="83942"/>
                </a:lnTo>
                <a:lnTo>
                  <a:pt x="24716" y="82917"/>
                </a:lnTo>
                <a:lnTo>
                  <a:pt x="34136" y="80590"/>
                </a:lnTo>
                <a:lnTo>
                  <a:pt x="38351" y="79500"/>
                </a:lnTo>
                <a:lnTo>
                  <a:pt x="42662" y="78410"/>
                </a:lnTo>
                <a:lnTo>
                  <a:pt x="51253" y="76067"/>
                </a:lnTo>
                <a:lnTo>
                  <a:pt x="59779" y="73594"/>
                </a:lnTo>
                <a:lnTo>
                  <a:pt x="68289" y="71007"/>
                </a:lnTo>
                <a:lnTo>
                  <a:pt x="80980" y="67004"/>
                </a:lnTo>
                <a:lnTo>
                  <a:pt x="97870" y="61683"/>
                </a:lnTo>
                <a:lnTo>
                  <a:pt x="106314" y="59129"/>
                </a:lnTo>
                <a:lnTo>
                  <a:pt x="107551" y="58755"/>
                </a:lnTo>
                <a:lnTo>
                  <a:pt x="110008" y="57941"/>
                </a:lnTo>
                <a:lnTo>
                  <a:pt x="111749" y="57209"/>
                </a:lnTo>
                <a:lnTo>
                  <a:pt x="112823" y="56672"/>
                </a:lnTo>
                <a:lnTo>
                  <a:pt x="113831" y="56054"/>
                </a:lnTo>
                <a:lnTo>
                  <a:pt x="114710" y="55354"/>
                </a:lnTo>
                <a:lnTo>
                  <a:pt x="115117" y="54963"/>
                </a:lnTo>
                <a:lnTo>
                  <a:pt x="115458" y="54589"/>
                </a:lnTo>
                <a:lnTo>
                  <a:pt x="116028" y="53825"/>
                </a:lnTo>
                <a:lnTo>
                  <a:pt x="116451" y="53027"/>
                </a:lnTo>
                <a:lnTo>
                  <a:pt x="116728" y="52197"/>
                </a:lnTo>
                <a:lnTo>
                  <a:pt x="116890" y="51351"/>
                </a:lnTo>
                <a:lnTo>
                  <a:pt x="116923" y="50505"/>
                </a:lnTo>
                <a:lnTo>
                  <a:pt x="116825" y="49627"/>
                </a:lnTo>
                <a:lnTo>
                  <a:pt x="116630" y="48764"/>
                </a:lnTo>
                <a:lnTo>
                  <a:pt x="116337" y="47886"/>
                </a:lnTo>
                <a:lnTo>
                  <a:pt x="115947" y="47023"/>
                </a:lnTo>
                <a:lnTo>
                  <a:pt x="115475" y="46193"/>
                </a:lnTo>
                <a:lnTo>
                  <a:pt x="114905" y="45364"/>
                </a:lnTo>
                <a:lnTo>
                  <a:pt x="113929" y="44176"/>
                </a:lnTo>
                <a:lnTo>
                  <a:pt x="112400" y="42712"/>
                </a:lnTo>
                <a:lnTo>
                  <a:pt x="111537" y="42077"/>
                </a:lnTo>
                <a:lnTo>
                  <a:pt x="110659" y="41442"/>
                </a:lnTo>
                <a:lnTo>
                  <a:pt x="108787" y="40287"/>
                </a:lnTo>
                <a:lnTo>
                  <a:pt x="105810" y="38709"/>
                </a:lnTo>
                <a:lnTo>
                  <a:pt x="101710" y="36708"/>
                </a:lnTo>
                <a:lnTo>
                  <a:pt x="98667" y="35178"/>
                </a:lnTo>
                <a:lnTo>
                  <a:pt x="96714" y="34088"/>
                </a:lnTo>
                <a:lnTo>
                  <a:pt x="95771" y="33502"/>
                </a:lnTo>
                <a:lnTo>
                  <a:pt x="94697" y="32786"/>
                </a:lnTo>
                <a:lnTo>
                  <a:pt x="92695" y="31241"/>
                </a:lnTo>
                <a:lnTo>
                  <a:pt x="90889" y="29565"/>
                </a:lnTo>
                <a:lnTo>
                  <a:pt x="89295" y="27791"/>
                </a:lnTo>
                <a:lnTo>
                  <a:pt x="87928" y="25904"/>
                </a:lnTo>
                <a:lnTo>
                  <a:pt x="86805" y="23951"/>
                </a:lnTo>
                <a:lnTo>
                  <a:pt x="85910" y="21917"/>
                </a:lnTo>
                <a:lnTo>
                  <a:pt x="85276" y="19851"/>
                </a:lnTo>
                <a:lnTo>
                  <a:pt x="85064" y="18793"/>
                </a:lnTo>
                <a:lnTo>
                  <a:pt x="84885" y="17573"/>
                </a:lnTo>
                <a:lnTo>
                  <a:pt x="84495" y="15734"/>
                </a:lnTo>
                <a:lnTo>
                  <a:pt x="84153" y="14840"/>
                </a:lnTo>
                <a:lnTo>
                  <a:pt x="83844" y="14286"/>
                </a:lnTo>
                <a:lnTo>
                  <a:pt x="83649" y="14010"/>
                </a:lnTo>
                <a:lnTo>
                  <a:pt x="83372" y="13652"/>
                </a:lnTo>
                <a:lnTo>
                  <a:pt x="82721" y="13017"/>
                </a:lnTo>
                <a:lnTo>
                  <a:pt x="81957" y="12431"/>
                </a:lnTo>
                <a:lnTo>
                  <a:pt x="81094" y="11927"/>
                </a:lnTo>
                <a:lnTo>
                  <a:pt x="79695" y="11244"/>
                </a:lnTo>
                <a:lnTo>
                  <a:pt x="77694" y="10479"/>
                </a:lnTo>
                <a:lnTo>
                  <a:pt x="76669" y="10137"/>
                </a:lnTo>
                <a:lnTo>
                  <a:pt x="73935" y="9242"/>
                </a:lnTo>
                <a:lnTo>
                  <a:pt x="68419" y="7583"/>
                </a:lnTo>
                <a:lnTo>
                  <a:pt x="62871" y="6070"/>
                </a:lnTo>
                <a:lnTo>
                  <a:pt x="57306" y="4686"/>
                </a:lnTo>
                <a:lnTo>
                  <a:pt x="51693" y="3450"/>
                </a:lnTo>
                <a:lnTo>
                  <a:pt x="46047" y="2360"/>
                </a:lnTo>
                <a:lnTo>
                  <a:pt x="40368" y="1416"/>
                </a:lnTo>
                <a:lnTo>
                  <a:pt x="34673" y="619"/>
                </a:lnTo>
                <a:lnTo>
                  <a:pt x="31826" y="277"/>
                </a:lnTo>
                <a:lnTo>
                  <a:pt x="30785" y="163"/>
                </a:lnTo>
                <a:lnTo>
                  <a:pt x="286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0"/>
          <p:cNvSpPr txBox="1">
            <a:spLocks noGrp="1"/>
          </p:cNvSpPr>
          <p:nvPr>
            <p:ph type="title"/>
          </p:nvPr>
        </p:nvSpPr>
        <p:spPr>
          <a:xfrm>
            <a:off x="3048500" y="2442700"/>
            <a:ext cx="6094800" cy="905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739" name="Google Shape;739;p10"/>
          <p:cNvSpPr txBox="1">
            <a:spLocks noGrp="1"/>
          </p:cNvSpPr>
          <p:nvPr>
            <p:ph type="title" idx="2" hasCustomPrompt="1"/>
          </p:nvPr>
        </p:nvSpPr>
        <p:spPr>
          <a:xfrm>
            <a:off x="4281500" y="1936700"/>
            <a:ext cx="3628800" cy="50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0"/>
          <p:cNvSpPr txBox="1">
            <a:spLocks noGrp="1"/>
          </p:cNvSpPr>
          <p:nvPr>
            <p:ph type="subTitle" idx="1"/>
          </p:nvPr>
        </p:nvSpPr>
        <p:spPr>
          <a:xfrm>
            <a:off x="4504300" y="3760567"/>
            <a:ext cx="3183200" cy="10772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41" name="Google Shape;741;p10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10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10"/>
          <p:cNvSpPr/>
          <p:nvPr/>
        </p:nvSpPr>
        <p:spPr>
          <a:xfrm>
            <a:off x="5646801" y="-19770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" name="Google Shape;744;p10"/>
          <p:cNvSpPr/>
          <p:nvPr/>
        </p:nvSpPr>
        <p:spPr>
          <a:xfrm>
            <a:off x="5570334" y="-19570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5" name="Google Shape;745;p10"/>
          <p:cNvSpPr/>
          <p:nvPr/>
        </p:nvSpPr>
        <p:spPr>
          <a:xfrm>
            <a:off x="5582001" y="-19637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6" name="Google Shape;746;p10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747" name="Google Shape;747;p10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0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0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0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0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9" name="Google Shape;759;p10"/>
          <p:cNvGrpSpPr/>
          <p:nvPr/>
        </p:nvGrpSpPr>
        <p:grpSpPr>
          <a:xfrm>
            <a:off x="453863" y="3212765"/>
            <a:ext cx="3461023" cy="3356540"/>
            <a:chOff x="3987350" y="3411500"/>
            <a:chExt cx="1940325" cy="1881750"/>
          </a:xfrm>
        </p:grpSpPr>
        <p:sp>
          <p:nvSpPr>
            <p:cNvPr id="760" name="Google Shape;760;p10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0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0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0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0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0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0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0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0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0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0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3" name="Google Shape;793;p10"/>
          <p:cNvGrpSpPr/>
          <p:nvPr/>
        </p:nvGrpSpPr>
        <p:grpSpPr>
          <a:xfrm>
            <a:off x="9316079" y="381920"/>
            <a:ext cx="2522019" cy="3356585"/>
            <a:chOff x="5772675" y="3251650"/>
            <a:chExt cx="1462775" cy="1946825"/>
          </a:xfrm>
        </p:grpSpPr>
        <p:sp>
          <p:nvSpPr>
            <p:cNvPr id="794" name="Google Shape;794;p10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4" name="Google Shape;824;p10"/>
          <p:cNvSpPr/>
          <p:nvPr/>
        </p:nvSpPr>
        <p:spPr>
          <a:xfrm rot="1608945">
            <a:off x="-832317" y="5091325"/>
            <a:ext cx="2284524" cy="2285919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10"/>
          <p:cNvSpPr/>
          <p:nvPr/>
        </p:nvSpPr>
        <p:spPr>
          <a:xfrm rot="-5400000" flipH="1">
            <a:off x="10489754" y="4897753"/>
            <a:ext cx="2719031" cy="2010772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10"/>
          <p:cNvSpPr/>
          <p:nvPr/>
        </p:nvSpPr>
        <p:spPr>
          <a:xfrm rot="10800000" flipH="1">
            <a:off x="-191299" y="-1534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7" name="Google Shape;827;p10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828" name="Google Shape;828;p10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0" name="Google Shape;840;p10"/>
          <p:cNvSpPr/>
          <p:nvPr/>
        </p:nvSpPr>
        <p:spPr>
          <a:xfrm rot="10800000">
            <a:off x="11462434" y="-121048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1" name="Google Shape;841;p10"/>
          <p:cNvGrpSpPr/>
          <p:nvPr/>
        </p:nvGrpSpPr>
        <p:grpSpPr>
          <a:xfrm rot="-154276">
            <a:off x="-388359" y="5862218"/>
            <a:ext cx="1801213" cy="552903"/>
            <a:chOff x="3241325" y="1120175"/>
            <a:chExt cx="483675" cy="148475"/>
          </a:xfrm>
        </p:grpSpPr>
        <p:sp>
          <p:nvSpPr>
            <p:cNvPr id="842" name="Google Shape;842;p10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9" name="Google Shape;859;p10"/>
          <p:cNvGrpSpPr/>
          <p:nvPr/>
        </p:nvGrpSpPr>
        <p:grpSpPr>
          <a:xfrm rot="10800000">
            <a:off x="-550598" y="221542"/>
            <a:ext cx="1721111" cy="592889"/>
            <a:chOff x="3827075" y="1214525"/>
            <a:chExt cx="598800" cy="206275"/>
          </a:xfrm>
        </p:grpSpPr>
        <p:sp>
          <p:nvSpPr>
            <p:cNvPr id="860" name="Google Shape;860;p10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2" name="Google Shape;862;p10"/>
          <p:cNvGrpSpPr/>
          <p:nvPr/>
        </p:nvGrpSpPr>
        <p:grpSpPr>
          <a:xfrm>
            <a:off x="349463" y="381926"/>
            <a:ext cx="2279520" cy="1428921"/>
            <a:chOff x="6258350" y="861450"/>
            <a:chExt cx="1123950" cy="704550"/>
          </a:xfrm>
        </p:grpSpPr>
        <p:sp>
          <p:nvSpPr>
            <p:cNvPr id="863" name="Google Shape;863;p10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0" name="Google Shape;880;p10"/>
          <p:cNvGrpSpPr/>
          <p:nvPr/>
        </p:nvGrpSpPr>
        <p:grpSpPr>
          <a:xfrm>
            <a:off x="8194695" y="5219087"/>
            <a:ext cx="3807608" cy="1339972"/>
            <a:chOff x="5585150" y="1630675"/>
            <a:chExt cx="1583600" cy="557300"/>
          </a:xfrm>
        </p:grpSpPr>
        <p:sp>
          <p:nvSpPr>
            <p:cNvPr id="881" name="Google Shape;881;p10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10"/>
          <p:cNvGrpSpPr/>
          <p:nvPr/>
        </p:nvGrpSpPr>
        <p:grpSpPr>
          <a:xfrm flipH="1">
            <a:off x="9341020" y="5054655"/>
            <a:ext cx="2662113" cy="1668844"/>
            <a:chOff x="6258350" y="861450"/>
            <a:chExt cx="1123950" cy="704550"/>
          </a:xfrm>
        </p:grpSpPr>
        <p:sp>
          <p:nvSpPr>
            <p:cNvPr id="912" name="Google Shape;912;p10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22984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1"/>
          <p:cNvSpPr/>
          <p:nvPr/>
        </p:nvSpPr>
        <p:spPr>
          <a:xfrm rot="-5146803">
            <a:off x="3100337" y="-1525129"/>
            <a:ext cx="6299459" cy="9481152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1"/>
          <p:cNvSpPr/>
          <p:nvPr/>
        </p:nvSpPr>
        <p:spPr>
          <a:xfrm rot="178619">
            <a:off x="-439686" y="-346615"/>
            <a:ext cx="2491484" cy="1721032"/>
          </a:xfrm>
          <a:custGeom>
            <a:avLst/>
            <a:gdLst/>
            <a:ahLst/>
            <a:cxnLst/>
            <a:rect l="l" t="t" r="r" b="b"/>
            <a:pathLst>
              <a:path w="116923" h="85098" extrusionOk="0">
                <a:moveTo>
                  <a:pt x="28669" y="0"/>
                </a:moveTo>
                <a:lnTo>
                  <a:pt x="26570" y="33"/>
                </a:lnTo>
                <a:lnTo>
                  <a:pt x="25057" y="245"/>
                </a:lnTo>
                <a:lnTo>
                  <a:pt x="24097" y="505"/>
                </a:lnTo>
                <a:lnTo>
                  <a:pt x="23642" y="668"/>
                </a:lnTo>
                <a:lnTo>
                  <a:pt x="23007" y="944"/>
                </a:lnTo>
                <a:lnTo>
                  <a:pt x="21917" y="1611"/>
                </a:lnTo>
                <a:lnTo>
                  <a:pt x="21022" y="2409"/>
                </a:lnTo>
                <a:lnTo>
                  <a:pt x="20290" y="3303"/>
                </a:lnTo>
                <a:lnTo>
                  <a:pt x="19704" y="4296"/>
                </a:lnTo>
                <a:lnTo>
                  <a:pt x="19232" y="5337"/>
                </a:lnTo>
                <a:lnTo>
                  <a:pt x="18663" y="6932"/>
                </a:lnTo>
                <a:lnTo>
                  <a:pt x="18386" y="7989"/>
                </a:lnTo>
                <a:lnTo>
                  <a:pt x="244" y="78312"/>
                </a:lnTo>
                <a:lnTo>
                  <a:pt x="114" y="78914"/>
                </a:lnTo>
                <a:lnTo>
                  <a:pt x="0" y="80021"/>
                </a:lnTo>
                <a:lnTo>
                  <a:pt x="65" y="80997"/>
                </a:lnTo>
                <a:lnTo>
                  <a:pt x="325" y="81859"/>
                </a:lnTo>
                <a:lnTo>
                  <a:pt x="765" y="82591"/>
                </a:lnTo>
                <a:lnTo>
                  <a:pt x="1350" y="83226"/>
                </a:lnTo>
                <a:lnTo>
                  <a:pt x="2083" y="83763"/>
                </a:lnTo>
                <a:lnTo>
                  <a:pt x="2961" y="84202"/>
                </a:lnTo>
                <a:lnTo>
                  <a:pt x="3970" y="84544"/>
                </a:lnTo>
                <a:lnTo>
                  <a:pt x="5093" y="84788"/>
                </a:lnTo>
                <a:lnTo>
                  <a:pt x="6329" y="84967"/>
                </a:lnTo>
                <a:lnTo>
                  <a:pt x="7647" y="85065"/>
                </a:lnTo>
                <a:lnTo>
                  <a:pt x="9795" y="85097"/>
                </a:lnTo>
                <a:lnTo>
                  <a:pt x="12887" y="84902"/>
                </a:lnTo>
                <a:lnTo>
                  <a:pt x="16190" y="84495"/>
                </a:lnTo>
                <a:lnTo>
                  <a:pt x="19590" y="83942"/>
                </a:lnTo>
                <a:lnTo>
                  <a:pt x="24716" y="82917"/>
                </a:lnTo>
                <a:lnTo>
                  <a:pt x="34136" y="80590"/>
                </a:lnTo>
                <a:lnTo>
                  <a:pt x="38351" y="79500"/>
                </a:lnTo>
                <a:lnTo>
                  <a:pt x="42662" y="78410"/>
                </a:lnTo>
                <a:lnTo>
                  <a:pt x="51253" y="76067"/>
                </a:lnTo>
                <a:lnTo>
                  <a:pt x="59779" y="73594"/>
                </a:lnTo>
                <a:lnTo>
                  <a:pt x="68289" y="71007"/>
                </a:lnTo>
                <a:lnTo>
                  <a:pt x="80980" y="67004"/>
                </a:lnTo>
                <a:lnTo>
                  <a:pt x="97870" y="61683"/>
                </a:lnTo>
                <a:lnTo>
                  <a:pt x="106314" y="59129"/>
                </a:lnTo>
                <a:lnTo>
                  <a:pt x="107551" y="58755"/>
                </a:lnTo>
                <a:lnTo>
                  <a:pt x="110008" y="57941"/>
                </a:lnTo>
                <a:lnTo>
                  <a:pt x="111749" y="57209"/>
                </a:lnTo>
                <a:lnTo>
                  <a:pt x="112823" y="56672"/>
                </a:lnTo>
                <a:lnTo>
                  <a:pt x="113831" y="56054"/>
                </a:lnTo>
                <a:lnTo>
                  <a:pt x="114710" y="55354"/>
                </a:lnTo>
                <a:lnTo>
                  <a:pt x="115117" y="54963"/>
                </a:lnTo>
                <a:lnTo>
                  <a:pt x="115458" y="54589"/>
                </a:lnTo>
                <a:lnTo>
                  <a:pt x="116028" y="53825"/>
                </a:lnTo>
                <a:lnTo>
                  <a:pt x="116451" y="53027"/>
                </a:lnTo>
                <a:lnTo>
                  <a:pt x="116728" y="52197"/>
                </a:lnTo>
                <a:lnTo>
                  <a:pt x="116890" y="51351"/>
                </a:lnTo>
                <a:lnTo>
                  <a:pt x="116923" y="50505"/>
                </a:lnTo>
                <a:lnTo>
                  <a:pt x="116825" y="49627"/>
                </a:lnTo>
                <a:lnTo>
                  <a:pt x="116630" y="48764"/>
                </a:lnTo>
                <a:lnTo>
                  <a:pt x="116337" y="47886"/>
                </a:lnTo>
                <a:lnTo>
                  <a:pt x="115947" y="47023"/>
                </a:lnTo>
                <a:lnTo>
                  <a:pt x="115475" y="46193"/>
                </a:lnTo>
                <a:lnTo>
                  <a:pt x="114905" y="45364"/>
                </a:lnTo>
                <a:lnTo>
                  <a:pt x="113929" y="44176"/>
                </a:lnTo>
                <a:lnTo>
                  <a:pt x="112400" y="42712"/>
                </a:lnTo>
                <a:lnTo>
                  <a:pt x="111537" y="42077"/>
                </a:lnTo>
                <a:lnTo>
                  <a:pt x="110659" y="41442"/>
                </a:lnTo>
                <a:lnTo>
                  <a:pt x="108787" y="40287"/>
                </a:lnTo>
                <a:lnTo>
                  <a:pt x="105810" y="38709"/>
                </a:lnTo>
                <a:lnTo>
                  <a:pt x="101710" y="36708"/>
                </a:lnTo>
                <a:lnTo>
                  <a:pt x="98667" y="35178"/>
                </a:lnTo>
                <a:lnTo>
                  <a:pt x="96714" y="34088"/>
                </a:lnTo>
                <a:lnTo>
                  <a:pt x="95771" y="33502"/>
                </a:lnTo>
                <a:lnTo>
                  <a:pt x="94697" y="32786"/>
                </a:lnTo>
                <a:lnTo>
                  <a:pt x="92695" y="31241"/>
                </a:lnTo>
                <a:lnTo>
                  <a:pt x="90889" y="29565"/>
                </a:lnTo>
                <a:lnTo>
                  <a:pt x="89295" y="27791"/>
                </a:lnTo>
                <a:lnTo>
                  <a:pt x="87928" y="25904"/>
                </a:lnTo>
                <a:lnTo>
                  <a:pt x="86805" y="23951"/>
                </a:lnTo>
                <a:lnTo>
                  <a:pt x="85910" y="21917"/>
                </a:lnTo>
                <a:lnTo>
                  <a:pt x="85276" y="19851"/>
                </a:lnTo>
                <a:lnTo>
                  <a:pt x="85064" y="18793"/>
                </a:lnTo>
                <a:lnTo>
                  <a:pt x="84885" y="17573"/>
                </a:lnTo>
                <a:lnTo>
                  <a:pt x="84495" y="15734"/>
                </a:lnTo>
                <a:lnTo>
                  <a:pt x="84153" y="14840"/>
                </a:lnTo>
                <a:lnTo>
                  <a:pt x="83844" y="14286"/>
                </a:lnTo>
                <a:lnTo>
                  <a:pt x="83649" y="14010"/>
                </a:lnTo>
                <a:lnTo>
                  <a:pt x="83372" y="13652"/>
                </a:lnTo>
                <a:lnTo>
                  <a:pt x="82721" y="13017"/>
                </a:lnTo>
                <a:lnTo>
                  <a:pt x="81957" y="12431"/>
                </a:lnTo>
                <a:lnTo>
                  <a:pt x="81094" y="11927"/>
                </a:lnTo>
                <a:lnTo>
                  <a:pt x="79695" y="11244"/>
                </a:lnTo>
                <a:lnTo>
                  <a:pt x="77694" y="10479"/>
                </a:lnTo>
                <a:lnTo>
                  <a:pt x="76669" y="10137"/>
                </a:lnTo>
                <a:lnTo>
                  <a:pt x="73935" y="9242"/>
                </a:lnTo>
                <a:lnTo>
                  <a:pt x="68419" y="7583"/>
                </a:lnTo>
                <a:lnTo>
                  <a:pt x="62871" y="6070"/>
                </a:lnTo>
                <a:lnTo>
                  <a:pt x="57306" y="4686"/>
                </a:lnTo>
                <a:lnTo>
                  <a:pt x="51693" y="3450"/>
                </a:lnTo>
                <a:lnTo>
                  <a:pt x="46047" y="2360"/>
                </a:lnTo>
                <a:lnTo>
                  <a:pt x="40368" y="1416"/>
                </a:lnTo>
                <a:lnTo>
                  <a:pt x="34673" y="619"/>
                </a:lnTo>
                <a:lnTo>
                  <a:pt x="31826" y="277"/>
                </a:lnTo>
                <a:lnTo>
                  <a:pt x="30785" y="163"/>
                </a:lnTo>
                <a:lnTo>
                  <a:pt x="286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1"/>
          <p:cNvSpPr/>
          <p:nvPr/>
        </p:nvSpPr>
        <p:spPr>
          <a:xfrm rot="6476968">
            <a:off x="11004355" y="5215646"/>
            <a:ext cx="2284524" cy="2285919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1"/>
          <p:cNvSpPr/>
          <p:nvPr/>
        </p:nvSpPr>
        <p:spPr>
          <a:xfrm rot="10800000">
            <a:off x="10098768" y="-157487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11"/>
          <p:cNvGrpSpPr/>
          <p:nvPr/>
        </p:nvGrpSpPr>
        <p:grpSpPr>
          <a:xfrm rot="-10415427">
            <a:off x="-377033" y="5270491"/>
            <a:ext cx="2655984" cy="1739693"/>
            <a:chOff x="3380025" y="521400"/>
            <a:chExt cx="856275" cy="508900"/>
          </a:xfrm>
        </p:grpSpPr>
        <p:sp>
          <p:nvSpPr>
            <p:cNvPr id="935" name="Google Shape;935;p11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1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1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1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1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1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1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1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1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1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1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11"/>
          <p:cNvSpPr/>
          <p:nvPr/>
        </p:nvSpPr>
        <p:spPr>
          <a:xfrm rot="10800000" flipH="1">
            <a:off x="-44950" y="-117348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8" name="Google Shape;948;p11"/>
          <p:cNvGrpSpPr/>
          <p:nvPr/>
        </p:nvGrpSpPr>
        <p:grpSpPr>
          <a:xfrm rot="9963020">
            <a:off x="10747325" y="442871"/>
            <a:ext cx="1801187" cy="552911"/>
            <a:chOff x="3241325" y="1120175"/>
            <a:chExt cx="483675" cy="148475"/>
          </a:xfrm>
        </p:grpSpPr>
        <p:sp>
          <p:nvSpPr>
            <p:cNvPr id="949" name="Google Shape;949;p11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6" name="Google Shape;966;p11"/>
          <p:cNvSpPr txBox="1">
            <a:spLocks noGrp="1"/>
          </p:cNvSpPr>
          <p:nvPr>
            <p:ph type="title"/>
          </p:nvPr>
        </p:nvSpPr>
        <p:spPr>
          <a:xfrm>
            <a:off x="3063833" y="4457821"/>
            <a:ext cx="6079600" cy="713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67" name="Google Shape;967;p11"/>
          <p:cNvSpPr txBox="1">
            <a:spLocks noGrp="1"/>
          </p:cNvSpPr>
          <p:nvPr>
            <p:ph type="subTitle" idx="1"/>
          </p:nvPr>
        </p:nvSpPr>
        <p:spPr>
          <a:xfrm>
            <a:off x="3048567" y="2255627"/>
            <a:ext cx="6079600" cy="2202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800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8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968" name="Google Shape;968;p11"/>
          <p:cNvGrpSpPr/>
          <p:nvPr/>
        </p:nvGrpSpPr>
        <p:grpSpPr>
          <a:xfrm flipH="1">
            <a:off x="9341020" y="4786389"/>
            <a:ext cx="2662113" cy="1668844"/>
            <a:chOff x="6258350" y="861450"/>
            <a:chExt cx="1123950" cy="704550"/>
          </a:xfrm>
        </p:grpSpPr>
        <p:sp>
          <p:nvSpPr>
            <p:cNvPr id="969" name="Google Shape;969;p11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1"/>
          <p:cNvGrpSpPr/>
          <p:nvPr/>
        </p:nvGrpSpPr>
        <p:grpSpPr>
          <a:xfrm>
            <a:off x="874420" y="4938222"/>
            <a:ext cx="2662113" cy="1668844"/>
            <a:chOff x="6258350" y="861450"/>
            <a:chExt cx="1123950" cy="704550"/>
          </a:xfrm>
        </p:grpSpPr>
        <p:sp>
          <p:nvSpPr>
            <p:cNvPr id="987" name="Google Shape;987;p11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1769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2"/>
          <p:cNvSpPr/>
          <p:nvPr/>
        </p:nvSpPr>
        <p:spPr>
          <a:xfrm rot="-10428880">
            <a:off x="942239" y="1076526"/>
            <a:ext cx="10352027" cy="4704945"/>
          </a:xfrm>
          <a:custGeom>
            <a:avLst/>
            <a:gdLst/>
            <a:ahLst/>
            <a:cxnLst/>
            <a:rect l="l" t="t" r="r" b="b"/>
            <a:pathLst>
              <a:path w="285750" h="208940" extrusionOk="0">
                <a:moveTo>
                  <a:pt x="161849" y="0"/>
                </a:moveTo>
                <a:lnTo>
                  <a:pt x="156210" y="152"/>
                </a:lnTo>
                <a:lnTo>
                  <a:pt x="150571" y="457"/>
                </a:lnTo>
                <a:lnTo>
                  <a:pt x="144932" y="1067"/>
                </a:lnTo>
                <a:lnTo>
                  <a:pt x="139294" y="1829"/>
                </a:lnTo>
                <a:lnTo>
                  <a:pt x="135941" y="2438"/>
                </a:lnTo>
                <a:lnTo>
                  <a:pt x="132740" y="3048"/>
                </a:lnTo>
                <a:lnTo>
                  <a:pt x="126340" y="4572"/>
                </a:lnTo>
                <a:lnTo>
                  <a:pt x="119939" y="6553"/>
                </a:lnTo>
                <a:lnTo>
                  <a:pt x="113690" y="8687"/>
                </a:lnTo>
                <a:lnTo>
                  <a:pt x="107442" y="11278"/>
                </a:lnTo>
                <a:lnTo>
                  <a:pt x="101346" y="14173"/>
                </a:lnTo>
                <a:lnTo>
                  <a:pt x="95402" y="17221"/>
                </a:lnTo>
                <a:lnTo>
                  <a:pt x="89459" y="20422"/>
                </a:lnTo>
                <a:lnTo>
                  <a:pt x="83515" y="24079"/>
                </a:lnTo>
                <a:lnTo>
                  <a:pt x="77876" y="27737"/>
                </a:lnTo>
                <a:lnTo>
                  <a:pt x="72238" y="31699"/>
                </a:lnTo>
                <a:lnTo>
                  <a:pt x="66751" y="35814"/>
                </a:lnTo>
                <a:lnTo>
                  <a:pt x="61417" y="39929"/>
                </a:lnTo>
                <a:lnTo>
                  <a:pt x="56236" y="44348"/>
                </a:lnTo>
                <a:lnTo>
                  <a:pt x="51054" y="48768"/>
                </a:lnTo>
                <a:lnTo>
                  <a:pt x="46177" y="53340"/>
                </a:lnTo>
                <a:lnTo>
                  <a:pt x="39167" y="59893"/>
                </a:lnTo>
                <a:lnTo>
                  <a:pt x="31547" y="67208"/>
                </a:lnTo>
                <a:lnTo>
                  <a:pt x="27737" y="71018"/>
                </a:lnTo>
                <a:lnTo>
                  <a:pt x="23927" y="75133"/>
                </a:lnTo>
                <a:lnTo>
                  <a:pt x="20117" y="79248"/>
                </a:lnTo>
                <a:lnTo>
                  <a:pt x="16612" y="83515"/>
                </a:lnTo>
                <a:lnTo>
                  <a:pt x="13259" y="87935"/>
                </a:lnTo>
                <a:lnTo>
                  <a:pt x="10058" y="92354"/>
                </a:lnTo>
                <a:lnTo>
                  <a:pt x="7315" y="96926"/>
                </a:lnTo>
                <a:lnTo>
                  <a:pt x="6096" y="99365"/>
                </a:lnTo>
                <a:lnTo>
                  <a:pt x="4877" y="101651"/>
                </a:lnTo>
                <a:lnTo>
                  <a:pt x="3810" y="104089"/>
                </a:lnTo>
                <a:lnTo>
                  <a:pt x="2896" y="106527"/>
                </a:lnTo>
                <a:lnTo>
                  <a:pt x="2134" y="108966"/>
                </a:lnTo>
                <a:lnTo>
                  <a:pt x="1372" y="111404"/>
                </a:lnTo>
                <a:lnTo>
                  <a:pt x="762" y="113843"/>
                </a:lnTo>
                <a:lnTo>
                  <a:pt x="457" y="116281"/>
                </a:lnTo>
                <a:lnTo>
                  <a:pt x="152" y="118872"/>
                </a:lnTo>
                <a:lnTo>
                  <a:pt x="0" y="121310"/>
                </a:lnTo>
                <a:lnTo>
                  <a:pt x="152" y="123596"/>
                </a:lnTo>
                <a:lnTo>
                  <a:pt x="305" y="125882"/>
                </a:lnTo>
                <a:lnTo>
                  <a:pt x="762" y="128168"/>
                </a:lnTo>
                <a:lnTo>
                  <a:pt x="1219" y="130302"/>
                </a:lnTo>
                <a:lnTo>
                  <a:pt x="1981" y="132588"/>
                </a:lnTo>
                <a:lnTo>
                  <a:pt x="2743" y="134721"/>
                </a:lnTo>
                <a:lnTo>
                  <a:pt x="3658" y="136855"/>
                </a:lnTo>
                <a:lnTo>
                  <a:pt x="4572" y="139141"/>
                </a:lnTo>
                <a:lnTo>
                  <a:pt x="5791" y="141122"/>
                </a:lnTo>
                <a:lnTo>
                  <a:pt x="7010" y="143256"/>
                </a:lnTo>
                <a:lnTo>
                  <a:pt x="9754" y="147371"/>
                </a:lnTo>
                <a:lnTo>
                  <a:pt x="12802" y="151485"/>
                </a:lnTo>
                <a:lnTo>
                  <a:pt x="16154" y="155448"/>
                </a:lnTo>
                <a:lnTo>
                  <a:pt x="19660" y="159105"/>
                </a:lnTo>
                <a:lnTo>
                  <a:pt x="23165" y="162763"/>
                </a:lnTo>
                <a:lnTo>
                  <a:pt x="26975" y="166268"/>
                </a:lnTo>
                <a:lnTo>
                  <a:pt x="30632" y="169468"/>
                </a:lnTo>
                <a:lnTo>
                  <a:pt x="34442" y="172669"/>
                </a:lnTo>
                <a:lnTo>
                  <a:pt x="38100" y="175564"/>
                </a:lnTo>
                <a:lnTo>
                  <a:pt x="44806" y="180746"/>
                </a:lnTo>
                <a:lnTo>
                  <a:pt x="49835" y="184404"/>
                </a:lnTo>
                <a:lnTo>
                  <a:pt x="55169" y="188061"/>
                </a:lnTo>
                <a:lnTo>
                  <a:pt x="60503" y="191414"/>
                </a:lnTo>
                <a:lnTo>
                  <a:pt x="65989" y="194614"/>
                </a:lnTo>
                <a:lnTo>
                  <a:pt x="71780" y="197662"/>
                </a:lnTo>
                <a:lnTo>
                  <a:pt x="77572" y="200406"/>
                </a:lnTo>
                <a:lnTo>
                  <a:pt x="83515" y="202844"/>
                </a:lnTo>
                <a:lnTo>
                  <a:pt x="86563" y="203911"/>
                </a:lnTo>
                <a:lnTo>
                  <a:pt x="89459" y="204978"/>
                </a:lnTo>
                <a:lnTo>
                  <a:pt x="92507" y="205892"/>
                </a:lnTo>
                <a:lnTo>
                  <a:pt x="95555" y="206654"/>
                </a:lnTo>
                <a:lnTo>
                  <a:pt x="98755" y="207264"/>
                </a:lnTo>
                <a:lnTo>
                  <a:pt x="101803" y="207873"/>
                </a:lnTo>
                <a:lnTo>
                  <a:pt x="105004" y="208330"/>
                </a:lnTo>
                <a:lnTo>
                  <a:pt x="108052" y="208635"/>
                </a:lnTo>
                <a:lnTo>
                  <a:pt x="111252" y="208940"/>
                </a:lnTo>
                <a:lnTo>
                  <a:pt x="117500" y="208940"/>
                </a:lnTo>
                <a:lnTo>
                  <a:pt x="120701" y="208788"/>
                </a:lnTo>
                <a:lnTo>
                  <a:pt x="123901" y="208330"/>
                </a:lnTo>
                <a:lnTo>
                  <a:pt x="127102" y="207873"/>
                </a:lnTo>
                <a:lnTo>
                  <a:pt x="130302" y="207264"/>
                </a:lnTo>
                <a:lnTo>
                  <a:pt x="133350" y="206349"/>
                </a:lnTo>
                <a:lnTo>
                  <a:pt x="136550" y="205435"/>
                </a:lnTo>
                <a:lnTo>
                  <a:pt x="139751" y="204216"/>
                </a:lnTo>
                <a:lnTo>
                  <a:pt x="146914" y="201320"/>
                </a:lnTo>
                <a:lnTo>
                  <a:pt x="154076" y="198272"/>
                </a:lnTo>
                <a:lnTo>
                  <a:pt x="161239" y="195072"/>
                </a:lnTo>
                <a:lnTo>
                  <a:pt x="168250" y="191871"/>
                </a:lnTo>
                <a:lnTo>
                  <a:pt x="175260" y="188366"/>
                </a:lnTo>
                <a:lnTo>
                  <a:pt x="182270" y="184708"/>
                </a:lnTo>
                <a:lnTo>
                  <a:pt x="189128" y="181051"/>
                </a:lnTo>
                <a:lnTo>
                  <a:pt x="195986" y="177241"/>
                </a:lnTo>
                <a:lnTo>
                  <a:pt x="202692" y="173278"/>
                </a:lnTo>
                <a:lnTo>
                  <a:pt x="209550" y="169316"/>
                </a:lnTo>
                <a:lnTo>
                  <a:pt x="222809" y="161086"/>
                </a:lnTo>
                <a:lnTo>
                  <a:pt x="236068" y="152705"/>
                </a:lnTo>
                <a:lnTo>
                  <a:pt x="249022" y="144170"/>
                </a:lnTo>
                <a:lnTo>
                  <a:pt x="253594" y="140970"/>
                </a:lnTo>
                <a:lnTo>
                  <a:pt x="257861" y="137617"/>
                </a:lnTo>
                <a:lnTo>
                  <a:pt x="261823" y="134112"/>
                </a:lnTo>
                <a:lnTo>
                  <a:pt x="265786" y="130454"/>
                </a:lnTo>
                <a:lnTo>
                  <a:pt x="269291" y="126644"/>
                </a:lnTo>
                <a:lnTo>
                  <a:pt x="272491" y="122529"/>
                </a:lnTo>
                <a:lnTo>
                  <a:pt x="275539" y="118415"/>
                </a:lnTo>
                <a:lnTo>
                  <a:pt x="276911" y="116281"/>
                </a:lnTo>
                <a:lnTo>
                  <a:pt x="278130" y="114147"/>
                </a:lnTo>
                <a:lnTo>
                  <a:pt x="279349" y="111861"/>
                </a:lnTo>
                <a:lnTo>
                  <a:pt x="280416" y="109728"/>
                </a:lnTo>
                <a:lnTo>
                  <a:pt x="281483" y="107442"/>
                </a:lnTo>
                <a:lnTo>
                  <a:pt x="282397" y="105003"/>
                </a:lnTo>
                <a:lnTo>
                  <a:pt x="283159" y="102717"/>
                </a:lnTo>
                <a:lnTo>
                  <a:pt x="283769" y="100279"/>
                </a:lnTo>
                <a:lnTo>
                  <a:pt x="284378" y="97841"/>
                </a:lnTo>
                <a:lnTo>
                  <a:pt x="284988" y="95402"/>
                </a:lnTo>
                <a:lnTo>
                  <a:pt x="285293" y="92964"/>
                </a:lnTo>
                <a:lnTo>
                  <a:pt x="285598" y="90525"/>
                </a:lnTo>
                <a:lnTo>
                  <a:pt x="285750" y="87935"/>
                </a:lnTo>
                <a:lnTo>
                  <a:pt x="285750" y="85344"/>
                </a:lnTo>
                <a:lnTo>
                  <a:pt x="285598" y="82753"/>
                </a:lnTo>
                <a:lnTo>
                  <a:pt x="285445" y="80162"/>
                </a:lnTo>
                <a:lnTo>
                  <a:pt x="285140" y="77571"/>
                </a:lnTo>
                <a:lnTo>
                  <a:pt x="284683" y="74828"/>
                </a:lnTo>
                <a:lnTo>
                  <a:pt x="284074" y="72085"/>
                </a:lnTo>
                <a:lnTo>
                  <a:pt x="283464" y="69494"/>
                </a:lnTo>
                <a:lnTo>
                  <a:pt x="282550" y="66903"/>
                </a:lnTo>
                <a:lnTo>
                  <a:pt x="281788" y="64313"/>
                </a:lnTo>
                <a:lnTo>
                  <a:pt x="280873" y="61722"/>
                </a:lnTo>
                <a:lnTo>
                  <a:pt x="279806" y="59283"/>
                </a:lnTo>
                <a:lnTo>
                  <a:pt x="278587" y="56845"/>
                </a:lnTo>
                <a:lnTo>
                  <a:pt x="277520" y="54559"/>
                </a:lnTo>
                <a:lnTo>
                  <a:pt x="276149" y="52273"/>
                </a:lnTo>
                <a:lnTo>
                  <a:pt x="274777" y="49987"/>
                </a:lnTo>
                <a:lnTo>
                  <a:pt x="273406" y="47701"/>
                </a:lnTo>
                <a:lnTo>
                  <a:pt x="271882" y="45568"/>
                </a:lnTo>
                <a:lnTo>
                  <a:pt x="268529" y="41453"/>
                </a:lnTo>
                <a:lnTo>
                  <a:pt x="265024" y="37338"/>
                </a:lnTo>
                <a:lnTo>
                  <a:pt x="261214" y="33680"/>
                </a:lnTo>
                <a:lnTo>
                  <a:pt x="257251" y="30175"/>
                </a:lnTo>
                <a:lnTo>
                  <a:pt x="252984" y="26822"/>
                </a:lnTo>
                <a:lnTo>
                  <a:pt x="248412" y="23622"/>
                </a:lnTo>
                <a:lnTo>
                  <a:pt x="243688" y="20726"/>
                </a:lnTo>
                <a:lnTo>
                  <a:pt x="238811" y="17983"/>
                </a:lnTo>
                <a:lnTo>
                  <a:pt x="233629" y="15545"/>
                </a:lnTo>
                <a:lnTo>
                  <a:pt x="228295" y="13259"/>
                </a:lnTo>
                <a:lnTo>
                  <a:pt x="222961" y="11278"/>
                </a:lnTo>
                <a:lnTo>
                  <a:pt x="217475" y="9296"/>
                </a:lnTo>
                <a:lnTo>
                  <a:pt x="211988" y="7468"/>
                </a:lnTo>
                <a:lnTo>
                  <a:pt x="206502" y="5944"/>
                </a:lnTo>
                <a:lnTo>
                  <a:pt x="200863" y="4572"/>
                </a:lnTo>
                <a:lnTo>
                  <a:pt x="195377" y="3353"/>
                </a:lnTo>
                <a:lnTo>
                  <a:pt x="189738" y="2286"/>
                </a:lnTo>
                <a:lnTo>
                  <a:pt x="184252" y="1372"/>
                </a:lnTo>
                <a:lnTo>
                  <a:pt x="178613" y="762"/>
                </a:lnTo>
                <a:lnTo>
                  <a:pt x="172974" y="305"/>
                </a:lnTo>
                <a:lnTo>
                  <a:pt x="167488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6" name="Google Shape;1006;p12"/>
          <p:cNvGrpSpPr/>
          <p:nvPr/>
        </p:nvGrpSpPr>
        <p:grpSpPr>
          <a:xfrm rot="5032177" flipH="1">
            <a:off x="-1054890" y="871490"/>
            <a:ext cx="4011713" cy="1411801"/>
            <a:chOff x="5585150" y="1630675"/>
            <a:chExt cx="1583600" cy="557300"/>
          </a:xfrm>
        </p:grpSpPr>
        <p:sp>
          <p:nvSpPr>
            <p:cNvPr id="1007" name="Google Shape;1007;p1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7" name="Google Shape;1037;p12"/>
          <p:cNvSpPr/>
          <p:nvPr/>
        </p:nvSpPr>
        <p:spPr>
          <a:xfrm rot="10800000">
            <a:off x="10389937" y="-1823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8" name="Google Shape;1038;p12"/>
          <p:cNvGrpSpPr/>
          <p:nvPr/>
        </p:nvGrpSpPr>
        <p:grpSpPr>
          <a:xfrm rot="-6848937" flipH="1">
            <a:off x="9526318" y="304921"/>
            <a:ext cx="4011737" cy="1411809"/>
            <a:chOff x="5585150" y="1630675"/>
            <a:chExt cx="1583600" cy="557300"/>
          </a:xfrm>
        </p:grpSpPr>
        <p:sp>
          <p:nvSpPr>
            <p:cNvPr id="1039" name="Google Shape;1039;p1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9" name="Google Shape;1069;p12"/>
          <p:cNvSpPr/>
          <p:nvPr/>
        </p:nvSpPr>
        <p:spPr>
          <a:xfrm rot="-1375011" flipH="1">
            <a:off x="10650390" y="4889719"/>
            <a:ext cx="3997164" cy="2372007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0" name="Google Shape;1070;p12"/>
          <p:cNvGrpSpPr/>
          <p:nvPr/>
        </p:nvGrpSpPr>
        <p:grpSpPr>
          <a:xfrm rot="-4038134">
            <a:off x="-384551" y="-249505"/>
            <a:ext cx="2047764" cy="1217024"/>
            <a:chOff x="3380025" y="521400"/>
            <a:chExt cx="856275" cy="508900"/>
          </a:xfrm>
        </p:grpSpPr>
        <p:sp>
          <p:nvSpPr>
            <p:cNvPr id="1071" name="Google Shape;1071;p12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2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2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2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2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2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2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2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2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2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2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2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3" name="Google Shape;1083;p12"/>
          <p:cNvGrpSpPr/>
          <p:nvPr/>
        </p:nvGrpSpPr>
        <p:grpSpPr>
          <a:xfrm rot="10799877">
            <a:off x="10006335" y="6037518"/>
            <a:ext cx="1801205" cy="552901"/>
            <a:chOff x="3241325" y="1120175"/>
            <a:chExt cx="483675" cy="148475"/>
          </a:xfrm>
        </p:grpSpPr>
        <p:sp>
          <p:nvSpPr>
            <p:cNvPr id="1084" name="Google Shape;1084;p12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2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2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2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2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2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2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2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2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2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2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2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2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2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2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2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2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1" name="Google Shape;1101;p12"/>
          <p:cNvSpPr txBox="1">
            <a:spLocks noGrp="1"/>
          </p:cNvSpPr>
          <p:nvPr>
            <p:ph type="title" hasCustomPrompt="1"/>
          </p:nvPr>
        </p:nvSpPr>
        <p:spPr>
          <a:xfrm>
            <a:off x="1310700" y="2568684"/>
            <a:ext cx="9570400" cy="1367600"/>
          </a:xfrm>
          <a:prstGeom prst="rect">
            <a:avLst/>
          </a:prstGeom>
        </p:spPr>
        <p:txBody>
          <a:bodyPr spcFirstLastPara="1" wrap="square" lIns="228600" tIns="228600" rIns="228600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9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2" name="Google Shape;1102;p12"/>
          <p:cNvSpPr txBox="1">
            <a:spLocks noGrp="1"/>
          </p:cNvSpPr>
          <p:nvPr>
            <p:ph type="subTitle" idx="1"/>
          </p:nvPr>
        </p:nvSpPr>
        <p:spPr>
          <a:xfrm>
            <a:off x="1957067" y="3936297"/>
            <a:ext cx="8278000" cy="590800"/>
          </a:xfrm>
          <a:prstGeom prst="rect">
            <a:avLst/>
          </a:prstGeom>
        </p:spPr>
        <p:txBody>
          <a:bodyPr spcFirstLastPara="1" wrap="square" lIns="228600" tIns="228600" rIns="228600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1103" name="Google Shape;1103;p12"/>
          <p:cNvGrpSpPr/>
          <p:nvPr/>
        </p:nvGrpSpPr>
        <p:grpSpPr>
          <a:xfrm rot="657020">
            <a:off x="389497" y="5432799"/>
            <a:ext cx="4011560" cy="1411747"/>
            <a:chOff x="5585150" y="1630675"/>
            <a:chExt cx="1583600" cy="557300"/>
          </a:xfrm>
        </p:grpSpPr>
        <p:sp>
          <p:nvSpPr>
            <p:cNvPr id="1104" name="Google Shape;1104;p1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4" name="Google Shape;1134;p12"/>
          <p:cNvSpPr/>
          <p:nvPr/>
        </p:nvSpPr>
        <p:spPr>
          <a:xfrm>
            <a:off x="-3539085" y="4727340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12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136535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36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070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4"/>
          <p:cNvSpPr/>
          <p:nvPr/>
        </p:nvSpPr>
        <p:spPr>
          <a:xfrm rot="668520">
            <a:off x="938956" y="1628642"/>
            <a:ext cx="9941945" cy="4626813"/>
          </a:xfrm>
          <a:custGeom>
            <a:avLst/>
            <a:gdLst/>
            <a:ahLst/>
            <a:cxnLst/>
            <a:rect l="l" t="t" r="r" b="b"/>
            <a:pathLst>
              <a:path w="285750" h="208940" extrusionOk="0">
                <a:moveTo>
                  <a:pt x="161849" y="0"/>
                </a:moveTo>
                <a:lnTo>
                  <a:pt x="156210" y="152"/>
                </a:lnTo>
                <a:lnTo>
                  <a:pt x="150571" y="457"/>
                </a:lnTo>
                <a:lnTo>
                  <a:pt x="144932" y="1067"/>
                </a:lnTo>
                <a:lnTo>
                  <a:pt x="139294" y="1829"/>
                </a:lnTo>
                <a:lnTo>
                  <a:pt x="135941" y="2438"/>
                </a:lnTo>
                <a:lnTo>
                  <a:pt x="132740" y="3048"/>
                </a:lnTo>
                <a:lnTo>
                  <a:pt x="126340" y="4572"/>
                </a:lnTo>
                <a:lnTo>
                  <a:pt x="119939" y="6553"/>
                </a:lnTo>
                <a:lnTo>
                  <a:pt x="113690" y="8687"/>
                </a:lnTo>
                <a:lnTo>
                  <a:pt x="107442" y="11278"/>
                </a:lnTo>
                <a:lnTo>
                  <a:pt x="101346" y="14173"/>
                </a:lnTo>
                <a:lnTo>
                  <a:pt x="95402" y="17221"/>
                </a:lnTo>
                <a:lnTo>
                  <a:pt x="89459" y="20422"/>
                </a:lnTo>
                <a:lnTo>
                  <a:pt x="83515" y="24079"/>
                </a:lnTo>
                <a:lnTo>
                  <a:pt x="77876" y="27737"/>
                </a:lnTo>
                <a:lnTo>
                  <a:pt x="72238" y="31699"/>
                </a:lnTo>
                <a:lnTo>
                  <a:pt x="66751" y="35814"/>
                </a:lnTo>
                <a:lnTo>
                  <a:pt x="61417" y="39929"/>
                </a:lnTo>
                <a:lnTo>
                  <a:pt x="56236" y="44348"/>
                </a:lnTo>
                <a:lnTo>
                  <a:pt x="51054" y="48768"/>
                </a:lnTo>
                <a:lnTo>
                  <a:pt x="46177" y="53340"/>
                </a:lnTo>
                <a:lnTo>
                  <a:pt x="39167" y="59893"/>
                </a:lnTo>
                <a:lnTo>
                  <a:pt x="31547" y="67208"/>
                </a:lnTo>
                <a:lnTo>
                  <a:pt x="27737" y="71018"/>
                </a:lnTo>
                <a:lnTo>
                  <a:pt x="23927" y="75133"/>
                </a:lnTo>
                <a:lnTo>
                  <a:pt x="20117" y="79248"/>
                </a:lnTo>
                <a:lnTo>
                  <a:pt x="16612" y="83515"/>
                </a:lnTo>
                <a:lnTo>
                  <a:pt x="13259" y="87935"/>
                </a:lnTo>
                <a:lnTo>
                  <a:pt x="10058" y="92354"/>
                </a:lnTo>
                <a:lnTo>
                  <a:pt x="7315" y="96926"/>
                </a:lnTo>
                <a:lnTo>
                  <a:pt x="6096" y="99365"/>
                </a:lnTo>
                <a:lnTo>
                  <a:pt x="4877" y="101651"/>
                </a:lnTo>
                <a:lnTo>
                  <a:pt x="3810" y="104089"/>
                </a:lnTo>
                <a:lnTo>
                  <a:pt x="2896" y="106527"/>
                </a:lnTo>
                <a:lnTo>
                  <a:pt x="2134" y="108966"/>
                </a:lnTo>
                <a:lnTo>
                  <a:pt x="1372" y="111404"/>
                </a:lnTo>
                <a:lnTo>
                  <a:pt x="762" y="113843"/>
                </a:lnTo>
                <a:lnTo>
                  <a:pt x="457" y="116281"/>
                </a:lnTo>
                <a:lnTo>
                  <a:pt x="152" y="118872"/>
                </a:lnTo>
                <a:lnTo>
                  <a:pt x="0" y="121310"/>
                </a:lnTo>
                <a:lnTo>
                  <a:pt x="152" y="123596"/>
                </a:lnTo>
                <a:lnTo>
                  <a:pt x="305" y="125882"/>
                </a:lnTo>
                <a:lnTo>
                  <a:pt x="762" y="128168"/>
                </a:lnTo>
                <a:lnTo>
                  <a:pt x="1219" y="130302"/>
                </a:lnTo>
                <a:lnTo>
                  <a:pt x="1981" y="132588"/>
                </a:lnTo>
                <a:lnTo>
                  <a:pt x="2743" y="134721"/>
                </a:lnTo>
                <a:lnTo>
                  <a:pt x="3658" y="136855"/>
                </a:lnTo>
                <a:lnTo>
                  <a:pt x="4572" y="139141"/>
                </a:lnTo>
                <a:lnTo>
                  <a:pt x="5791" y="141122"/>
                </a:lnTo>
                <a:lnTo>
                  <a:pt x="7010" y="143256"/>
                </a:lnTo>
                <a:lnTo>
                  <a:pt x="9754" y="147371"/>
                </a:lnTo>
                <a:lnTo>
                  <a:pt x="12802" y="151485"/>
                </a:lnTo>
                <a:lnTo>
                  <a:pt x="16154" y="155448"/>
                </a:lnTo>
                <a:lnTo>
                  <a:pt x="19660" y="159105"/>
                </a:lnTo>
                <a:lnTo>
                  <a:pt x="23165" y="162763"/>
                </a:lnTo>
                <a:lnTo>
                  <a:pt x="26975" y="166268"/>
                </a:lnTo>
                <a:lnTo>
                  <a:pt x="30632" y="169468"/>
                </a:lnTo>
                <a:lnTo>
                  <a:pt x="34442" y="172669"/>
                </a:lnTo>
                <a:lnTo>
                  <a:pt x="38100" y="175564"/>
                </a:lnTo>
                <a:lnTo>
                  <a:pt x="44806" y="180746"/>
                </a:lnTo>
                <a:lnTo>
                  <a:pt x="49835" y="184404"/>
                </a:lnTo>
                <a:lnTo>
                  <a:pt x="55169" y="188061"/>
                </a:lnTo>
                <a:lnTo>
                  <a:pt x="60503" y="191414"/>
                </a:lnTo>
                <a:lnTo>
                  <a:pt x="65989" y="194614"/>
                </a:lnTo>
                <a:lnTo>
                  <a:pt x="71780" y="197662"/>
                </a:lnTo>
                <a:lnTo>
                  <a:pt x="77572" y="200406"/>
                </a:lnTo>
                <a:lnTo>
                  <a:pt x="83515" y="202844"/>
                </a:lnTo>
                <a:lnTo>
                  <a:pt x="86563" y="203911"/>
                </a:lnTo>
                <a:lnTo>
                  <a:pt x="89459" y="204978"/>
                </a:lnTo>
                <a:lnTo>
                  <a:pt x="92507" y="205892"/>
                </a:lnTo>
                <a:lnTo>
                  <a:pt x="95555" y="206654"/>
                </a:lnTo>
                <a:lnTo>
                  <a:pt x="98755" y="207264"/>
                </a:lnTo>
                <a:lnTo>
                  <a:pt x="101803" y="207873"/>
                </a:lnTo>
                <a:lnTo>
                  <a:pt x="105004" y="208330"/>
                </a:lnTo>
                <a:lnTo>
                  <a:pt x="108052" y="208635"/>
                </a:lnTo>
                <a:lnTo>
                  <a:pt x="111252" y="208940"/>
                </a:lnTo>
                <a:lnTo>
                  <a:pt x="117500" y="208940"/>
                </a:lnTo>
                <a:lnTo>
                  <a:pt x="120701" y="208788"/>
                </a:lnTo>
                <a:lnTo>
                  <a:pt x="123901" y="208330"/>
                </a:lnTo>
                <a:lnTo>
                  <a:pt x="127102" y="207873"/>
                </a:lnTo>
                <a:lnTo>
                  <a:pt x="130302" y="207264"/>
                </a:lnTo>
                <a:lnTo>
                  <a:pt x="133350" y="206349"/>
                </a:lnTo>
                <a:lnTo>
                  <a:pt x="136550" y="205435"/>
                </a:lnTo>
                <a:lnTo>
                  <a:pt x="139751" y="204216"/>
                </a:lnTo>
                <a:lnTo>
                  <a:pt x="146914" y="201320"/>
                </a:lnTo>
                <a:lnTo>
                  <a:pt x="154076" y="198272"/>
                </a:lnTo>
                <a:lnTo>
                  <a:pt x="161239" y="195072"/>
                </a:lnTo>
                <a:lnTo>
                  <a:pt x="168250" y="191871"/>
                </a:lnTo>
                <a:lnTo>
                  <a:pt x="175260" y="188366"/>
                </a:lnTo>
                <a:lnTo>
                  <a:pt x="182270" y="184708"/>
                </a:lnTo>
                <a:lnTo>
                  <a:pt x="189128" y="181051"/>
                </a:lnTo>
                <a:lnTo>
                  <a:pt x="195986" y="177241"/>
                </a:lnTo>
                <a:lnTo>
                  <a:pt x="202692" y="173278"/>
                </a:lnTo>
                <a:lnTo>
                  <a:pt x="209550" y="169316"/>
                </a:lnTo>
                <a:lnTo>
                  <a:pt x="222809" y="161086"/>
                </a:lnTo>
                <a:lnTo>
                  <a:pt x="236068" y="152705"/>
                </a:lnTo>
                <a:lnTo>
                  <a:pt x="249022" y="144170"/>
                </a:lnTo>
                <a:lnTo>
                  <a:pt x="253594" y="140970"/>
                </a:lnTo>
                <a:lnTo>
                  <a:pt x="257861" y="137617"/>
                </a:lnTo>
                <a:lnTo>
                  <a:pt x="261823" y="134112"/>
                </a:lnTo>
                <a:lnTo>
                  <a:pt x="265786" y="130454"/>
                </a:lnTo>
                <a:lnTo>
                  <a:pt x="269291" y="126644"/>
                </a:lnTo>
                <a:lnTo>
                  <a:pt x="272491" y="122529"/>
                </a:lnTo>
                <a:lnTo>
                  <a:pt x="275539" y="118415"/>
                </a:lnTo>
                <a:lnTo>
                  <a:pt x="276911" y="116281"/>
                </a:lnTo>
                <a:lnTo>
                  <a:pt x="278130" y="114147"/>
                </a:lnTo>
                <a:lnTo>
                  <a:pt x="279349" y="111861"/>
                </a:lnTo>
                <a:lnTo>
                  <a:pt x="280416" y="109728"/>
                </a:lnTo>
                <a:lnTo>
                  <a:pt x="281483" y="107442"/>
                </a:lnTo>
                <a:lnTo>
                  <a:pt x="282397" y="105003"/>
                </a:lnTo>
                <a:lnTo>
                  <a:pt x="283159" y="102717"/>
                </a:lnTo>
                <a:lnTo>
                  <a:pt x="283769" y="100279"/>
                </a:lnTo>
                <a:lnTo>
                  <a:pt x="284378" y="97841"/>
                </a:lnTo>
                <a:lnTo>
                  <a:pt x="284988" y="95402"/>
                </a:lnTo>
                <a:lnTo>
                  <a:pt x="285293" y="92964"/>
                </a:lnTo>
                <a:lnTo>
                  <a:pt x="285598" y="90525"/>
                </a:lnTo>
                <a:lnTo>
                  <a:pt x="285750" y="87935"/>
                </a:lnTo>
                <a:lnTo>
                  <a:pt x="285750" y="85344"/>
                </a:lnTo>
                <a:lnTo>
                  <a:pt x="285598" y="82753"/>
                </a:lnTo>
                <a:lnTo>
                  <a:pt x="285445" y="80162"/>
                </a:lnTo>
                <a:lnTo>
                  <a:pt x="285140" y="77571"/>
                </a:lnTo>
                <a:lnTo>
                  <a:pt x="284683" y="74828"/>
                </a:lnTo>
                <a:lnTo>
                  <a:pt x="284074" y="72085"/>
                </a:lnTo>
                <a:lnTo>
                  <a:pt x="283464" y="69494"/>
                </a:lnTo>
                <a:lnTo>
                  <a:pt x="282550" y="66903"/>
                </a:lnTo>
                <a:lnTo>
                  <a:pt x="281788" y="64313"/>
                </a:lnTo>
                <a:lnTo>
                  <a:pt x="280873" y="61722"/>
                </a:lnTo>
                <a:lnTo>
                  <a:pt x="279806" y="59283"/>
                </a:lnTo>
                <a:lnTo>
                  <a:pt x="278587" y="56845"/>
                </a:lnTo>
                <a:lnTo>
                  <a:pt x="277520" y="54559"/>
                </a:lnTo>
                <a:lnTo>
                  <a:pt x="276149" y="52273"/>
                </a:lnTo>
                <a:lnTo>
                  <a:pt x="274777" y="49987"/>
                </a:lnTo>
                <a:lnTo>
                  <a:pt x="273406" y="47701"/>
                </a:lnTo>
                <a:lnTo>
                  <a:pt x="271882" y="45568"/>
                </a:lnTo>
                <a:lnTo>
                  <a:pt x="268529" y="41453"/>
                </a:lnTo>
                <a:lnTo>
                  <a:pt x="265024" y="37338"/>
                </a:lnTo>
                <a:lnTo>
                  <a:pt x="261214" y="33680"/>
                </a:lnTo>
                <a:lnTo>
                  <a:pt x="257251" y="30175"/>
                </a:lnTo>
                <a:lnTo>
                  <a:pt x="252984" y="26822"/>
                </a:lnTo>
                <a:lnTo>
                  <a:pt x="248412" y="23622"/>
                </a:lnTo>
                <a:lnTo>
                  <a:pt x="243688" y="20726"/>
                </a:lnTo>
                <a:lnTo>
                  <a:pt x="238811" y="17983"/>
                </a:lnTo>
                <a:lnTo>
                  <a:pt x="233629" y="15545"/>
                </a:lnTo>
                <a:lnTo>
                  <a:pt x="228295" y="13259"/>
                </a:lnTo>
                <a:lnTo>
                  <a:pt x="222961" y="11278"/>
                </a:lnTo>
                <a:lnTo>
                  <a:pt x="217475" y="9296"/>
                </a:lnTo>
                <a:lnTo>
                  <a:pt x="211988" y="7468"/>
                </a:lnTo>
                <a:lnTo>
                  <a:pt x="206502" y="5944"/>
                </a:lnTo>
                <a:lnTo>
                  <a:pt x="200863" y="4572"/>
                </a:lnTo>
                <a:lnTo>
                  <a:pt x="195377" y="3353"/>
                </a:lnTo>
                <a:lnTo>
                  <a:pt x="189738" y="2286"/>
                </a:lnTo>
                <a:lnTo>
                  <a:pt x="184252" y="1372"/>
                </a:lnTo>
                <a:lnTo>
                  <a:pt x="178613" y="762"/>
                </a:lnTo>
                <a:lnTo>
                  <a:pt x="172974" y="305"/>
                </a:lnTo>
                <a:lnTo>
                  <a:pt x="167488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4"/>
          <p:cNvSpPr/>
          <p:nvPr/>
        </p:nvSpPr>
        <p:spPr>
          <a:xfrm>
            <a:off x="-3365152" y="4711207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0" name="Google Shape;1140;p14"/>
          <p:cNvGrpSpPr/>
          <p:nvPr/>
        </p:nvGrpSpPr>
        <p:grpSpPr>
          <a:xfrm rot="9344054" flipH="1">
            <a:off x="10832775" y="5661248"/>
            <a:ext cx="2047711" cy="1216992"/>
            <a:chOff x="3380025" y="521400"/>
            <a:chExt cx="856275" cy="508900"/>
          </a:xfrm>
        </p:grpSpPr>
        <p:sp>
          <p:nvSpPr>
            <p:cNvPr id="1141" name="Google Shape;1141;p14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3" name="Google Shape;1153;p14"/>
          <p:cNvGrpSpPr/>
          <p:nvPr/>
        </p:nvGrpSpPr>
        <p:grpSpPr>
          <a:xfrm rot="6120681" flipH="1">
            <a:off x="-2160218" y="5608065"/>
            <a:ext cx="4011783" cy="1411825"/>
            <a:chOff x="5585150" y="1630675"/>
            <a:chExt cx="1583600" cy="557300"/>
          </a:xfrm>
        </p:grpSpPr>
        <p:sp>
          <p:nvSpPr>
            <p:cNvPr id="1154" name="Google Shape;1154;p14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4" name="Google Shape;1184;p14"/>
          <p:cNvSpPr/>
          <p:nvPr/>
        </p:nvSpPr>
        <p:spPr>
          <a:xfrm rot="9202165" flipH="1">
            <a:off x="-1079880" y="208455"/>
            <a:ext cx="2284544" cy="2285940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14"/>
          <p:cNvSpPr/>
          <p:nvPr/>
        </p:nvSpPr>
        <p:spPr>
          <a:xfrm rot="10800000">
            <a:off x="10389937" y="-1823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14"/>
          <p:cNvSpPr/>
          <p:nvPr/>
        </p:nvSpPr>
        <p:spPr>
          <a:xfrm rot="10800000" flipH="1">
            <a:off x="30667" y="-110631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14"/>
          <p:cNvGrpSpPr/>
          <p:nvPr/>
        </p:nvGrpSpPr>
        <p:grpSpPr>
          <a:xfrm rot="-5909761" flipH="1">
            <a:off x="9850788" y="230176"/>
            <a:ext cx="4011681" cy="1411789"/>
            <a:chOff x="5585150" y="1630675"/>
            <a:chExt cx="1583600" cy="557300"/>
          </a:xfrm>
        </p:grpSpPr>
        <p:sp>
          <p:nvSpPr>
            <p:cNvPr id="1188" name="Google Shape;1188;p14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950967" y="4034500"/>
            <a:ext cx="3281600" cy="114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19" name="Google Shape;1219;p14"/>
          <p:cNvSpPr txBox="1">
            <a:spLocks noGrp="1"/>
          </p:cNvSpPr>
          <p:nvPr>
            <p:ph type="subTitle" idx="2"/>
          </p:nvPr>
        </p:nvSpPr>
        <p:spPr>
          <a:xfrm>
            <a:off x="950967" y="3585700"/>
            <a:ext cx="3281600" cy="448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20" name="Google Shape;1220;p14"/>
          <p:cNvSpPr txBox="1">
            <a:spLocks noGrp="1"/>
          </p:cNvSpPr>
          <p:nvPr>
            <p:ph type="subTitle" idx="3"/>
          </p:nvPr>
        </p:nvSpPr>
        <p:spPr>
          <a:xfrm>
            <a:off x="4455200" y="4034500"/>
            <a:ext cx="3281600" cy="114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21" name="Google Shape;1221;p14"/>
          <p:cNvSpPr txBox="1">
            <a:spLocks noGrp="1"/>
          </p:cNvSpPr>
          <p:nvPr>
            <p:ph type="subTitle" idx="4"/>
          </p:nvPr>
        </p:nvSpPr>
        <p:spPr>
          <a:xfrm>
            <a:off x="4455200" y="3585700"/>
            <a:ext cx="3281600" cy="448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22" name="Google Shape;1222;p14"/>
          <p:cNvSpPr txBox="1">
            <a:spLocks noGrp="1"/>
          </p:cNvSpPr>
          <p:nvPr>
            <p:ph type="subTitle" idx="5"/>
          </p:nvPr>
        </p:nvSpPr>
        <p:spPr>
          <a:xfrm>
            <a:off x="7959433" y="4034500"/>
            <a:ext cx="3281600" cy="114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23" name="Google Shape;1223;p14"/>
          <p:cNvSpPr txBox="1">
            <a:spLocks noGrp="1"/>
          </p:cNvSpPr>
          <p:nvPr>
            <p:ph type="subTitle" idx="6"/>
          </p:nvPr>
        </p:nvSpPr>
        <p:spPr>
          <a:xfrm>
            <a:off x="7959433" y="3585700"/>
            <a:ext cx="3281600" cy="448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24" name="Google Shape;1224;p14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54140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5"/>
          <p:cNvSpPr/>
          <p:nvPr/>
        </p:nvSpPr>
        <p:spPr>
          <a:xfrm rot="10583302">
            <a:off x="931511" y="1277436"/>
            <a:ext cx="10992727" cy="5134861"/>
          </a:xfrm>
          <a:custGeom>
            <a:avLst/>
            <a:gdLst/>
            <a:ahLst/>
            <a:cxnLst/>
            <a:rect l="l" t="t" r="r" b="b"/>
            <a:pathLst>
              <a:path w="285750" h="181316" extrusionOk="0">
                <a:moveTo>
                  <a:pt x="192529" y="0"/>
                </a:moveTo>
                <a:lnTo>
                  <a:pt x="185802" y="160"/>
                </a:lnTo>
                <a:lnTo>
                  <a:pt x="179074" y="801"/>
                </a:lnTo>
                <a:lnTo>
                  <a:pt x="172507" y="1762"/>
                </a:lnTo>
                <a:lnTo>
                  <a:pt x="165940" y="3043"/>
                </a:lnTo>
                <a:lnTo>
                  <a:pt x="159373" y="4645"/>
                </a:lnTo>
                <a:lnTo>
                  <a:pt x="152966" y="6567"/>
                </a:lnTo>
                <a:lnTo>
                  <a:pt x="146559" y="8810"/>
                </a:lnTo>
                <a:lnTo>
                  <a:pt x="140472" y="11372"/>
                </a:lnTo>
                <a:lnTo>
                  <a:pt x="133745" y="14416"/>
                </a:lnTo>
                <a:lnTo>
                  <a:pt x="127018" y="17619"/>
                </a:lnTo>
                <a:lnTo>
                  <a:pt x="113563" y="24186"/>
                </a:lnTo>
                <a:lnTo>
                  <a:pt x="106836" y="27229"/>
                </a:lnTo>
                <a:lnTo>
                  <a:pt x="99948" y="30273"/>
                </a:lnTo>
                <a:lnTo>
                  <a:pt x="93061" y="32996"/>
                </a:lnTo>
                <a:lnTo>
                  <a:pt x="86013" y="35398"/>
                </a:lnTo>
                <a:lnTo>
                  <a:pt x="80407" y="37000"/>
                </a:lnTo>
                <a:lnTo>
                  <a:pt x="74801" y="38602"/>
                </a:lnTo>
                <a:lnTo>
                  <a:pt x="63589" y="41485"/>
                </a:lnTo>
                <a:lnTo>
                  <a:pt x="52377" y="44368"/>
                </a:lnTo>
                <a:lnTo>
                  <a:pt x="46771" y="45810"/>
                </a:lnTo>
                <a:lnTo>
                  <a:pt x="41165" y="47411"/>
                </a:lnTo>
                <a:lnTo>
                  <a:pt x="34598" y="49494"/>
                </a:lnTo>
                <a:lnTo>
                  <a:pt x="31234" y="50775"/>
                </a:lnTo>
                <a:lnTo>
                  <a:pt x="27710" y="52216"/>
                </a:lnTo>
                <a:lnTo>
                  <a:pt x="24186" y="53658"/>
                </a:lnTo>
                <a:lnTo>
                  <a:pt x="20823" y="55260"/>
                </a:lnTo>
                <a:lnTo>
                  <a:pt x="17459" y="57022"/>
                </a:lnTo>
                <a:lnTo>
                  <a:pt x="14255" y="59104"/>
                </a:lnTo>
                <a:lnTo>
                  <a:pt x="11372" y="61186"/>
                </a:lnTo>
                <a:lnTo>
                  <a:pt x="8649" y="63589"/>
                </a:lnTo>
                <a:lnTo>
                  <a:pt x="6087" y="66152"/>
                </a:lnTo>
                <a:lnTo>
                  <a:pt x="5126" y="67593"/>
                </a:lnTo>
                <a:lnTo>
                  <a:pt x="4004" y="69035"/>
                </a:lnTo>
                <a:lnTo>
                  <a:pt x="3203" y="70476"/>
                </a:lnTo>
                <a:lnTo>
                  <a:pt x="2403" y="72078"/>
                </a:lnTo>
                <a:lnTo>
                  <a:pt x="1602" y="73680"/>
                </a:lnTo>
                <a:lnTo>
                  <a:pt x="1121" y="75281"/>
                </a:lnTo>
                <a:lnTo>
                  <a:pt x="641" y="77043"/>
                </a:lnTo>
                <a:lnTo>
                  <a:pt x="320" y="78805"/>
                </a:lnTo>
                <a:lnTo>
                  <a:pt x="0" y="80727"/>
                </a:lnTo>
                <a:lnTo>
                  <a:pt x="0" y="82649"/>
                </a:lnTo>
                <a:lnTo>
                  <a:pt x="160" y="84732"/>
                </a:lnTo>
                <a:lnTo>
                  <a:pt x="320" y="86654"/>
                </a:lnTo>
                <a:lnTo>
                  <a:pt x="641" y="88736"/>
                </a:lnTo>
                <a:lnTo>
                  <a:pt x="1121" y="90658"/>
                </a:lnTo>
                <a:lnTo>
                  <a:pt x="1762" y="92580"/>
                </a:lnTo>
                <a:lnTo>
                  <a:pt x="2403" y="94502"/>
                </a:lnTo>
                <a:lnTo>
                  <a:pt x="3364" y="96424"/>
                </a:lnTo>
                <a:lnTo>
                  <a:pt x="4165" y="98186"/>
                </a:lnTo>
                <a:lnTo>
                  <a:pt x="5286" y="99948"/>
                </a:lnTo>
                <a:lnTo>
                  <a:pt x="6407" y="101710"/>
                </a:lnTo>
                <a:lnTo>
                  <a:pt x="8970" y="105234"/>
                </a:lnTo>
                <a:lnTo>
                  <a:pt x="11693" y="108437"/>
                </a:lnTo>
                <a:lnTo>
                  <a:pt x="14736" y="111641"/>
                </a:lnTo>
                <a:lnTo>
                  <a:pt x="17939" y="114684"/>
                </a:lnTo>
                <a:lnTo>
                  <a:pt x="21303" y="117567"/>
                </a:lnTo>
                <a:lnTo>
                  <a:pt x="24827" y="120290"/>
                </a:lnTo>
                <a:lnTo>
                  <a:pt x="28351" y="122853"/>
                </a:lnTo>
                <a:lnTo>
                  <a:pt x="31875" y="125255"/>
                </a:lnTo>
                <a:lnTo>
                  <a:pt x="35238" y="127658"/>
                </a:lnTo>
                <a:lnTo>
                  <a:pt x="41805" y="131823"/>
                </a:lnTo>
                <a:lnTo>
                  <a:pt x="47572" y="135506"/>
                </a:lnTo>
                <a:lnTo>
                  <a:pt x="53658" y="138870"/>
                </a:lnTo>
                <a:lnTo>
                  <a:pt x="59585" y="142234"/>
                </a:lnTo>
                <a:lnTo>
                  <a:pt x="65671" y="145597"/>
                </a:lnTo>
                <a:lnTo>
                  <a:pt x="71918" y="148801"/>
                </a:lnTo>
                <a:lnTo>
                  <a:pt x="78165" y="151844"/>
                </a:lnTo>
                <a:lnTo>
                  <a:pt x="84572" y="154727"/>
                </a:lnTo>
                <a:lnTo>
                  <a:pt x="90819" y="157450"/>
                </a:lnTo>
                <a:lnTo>
                  <a:pt x="97225" y="160173"/>
                </a:lnTo>
                <a:lnTo>
                  <a:pt x="103793" y="162736"/>
                </a:lnTo>
                <a:lnTo>
                  <a:pt x="110200" y="165139"/>
                </a:lnTo>
                <a:lnTo>
                  <a:pt x="116767" y="167381"/>
                </a:lnTo>
                <a:lnTo>
                  <a:pt x="123334" y="169463"/>
                </a:lnTo>
                <a:lnTo>
                  <a:pt x="129741" y="171545"/>
                </a:lnTo>
                <a:lnTo>
                  <a:pt x="136308" y="173307"/>
                </a:lnTo>
                <a:lnTo>
                  <a:pt x="142875" y="175069"/>
                </a:lnTo>
                <a:lnTo>
                  <a:pt x="149122" y="176511"/>
                </a:lnTo>
                <a:lnTo>
                  <a:pt x="155369" y="177792"/>
                </a:lnTo>
                <a:lnTo>
                  <a:pt x="161776" y="178913"/>
                </a:lnTo>
                <a:lnTo>
                  <a:pt x="168182" y="179874"/>
                </a:lnTo>
                <a:lnTo>
                  <a:pt x="174589" y="180675"/>
                </a:lnTo>
                <a:lnTo>
                  <a:pt x="181157" y="180996"/>
                </a:lnTo>
                <a:lnTo>
                  <a:pt x="187724" y="181316"/>
                </a:lnTo>
                <a:lnTo>
                  <a:pt x="194131" y="181156"/>
                </a:lnTo>
                <a:lnTo>
                  <a:pt x="200698" y="180835"/>
                </a:lnTo>
                <a:lnTo>
                  <a:pt x="207105" y="180035"/>
                </a:lnTo>
                <a:lnTo>
                  <a:pt x="213512" y="178913"/>
                </a:lnTo>
                <a:lnTo>
                  <a:pt x="216715" y="178273"/>
                </a:lnTo>
                <a:lnTo>
                  <a:pt x="219919" y="177472"/>
                </a:lnTo>
                <a:lnTo>
                  <a:pt x="222962" y="176671"/>
                </a:lnTo>
                <a:lnTo>
                  <a:pt x="226005" y="175550"/>
                </a:lnTo>
                <a:lnTo>
                  <a:pt x="229048" y="174589"/>
                </a:lnTo>
                <a:lnTo>
                  <a:pt x="232092" y="173307"/>
                </a:lnTo>
                <a:lnTo>
                  <a:pt x="235135" y="172026"/>
                </a:lnTo>
                <a:lnTo>
                  <a:pt x="238178" y="170584"/>
                </a:lnTo>
                <a:lnTo>
                  <a:pt x="241062" y="168983"/>
                </a:lnTo>
                <a:lnTo>
                  <a:pt x="243945" y="167381"/>
                </a:lnTo>
                <a:lnTo>
                  <a:pt x="246347" y="165779"/>
                </a:lnTo>
                <a:lnTo>
                  <a:pt x="248750" y="164177"/>
                </a:lnTo>
                <a:lnTo>
                  <a:pt x="251152" y="162416"/>
                </a:lnTo>
                <a:lnTo>
                  <a:pt x="253395" y="160654"/>
                </a:lnTo>
                <a:lnTo>
                  <a:pt x="255477" y="158732"/>
                </a:lnTo>
                <a:lnTo>
                  <a:pt x="257720" y="156810"/>
                </a:lnTo>
                <a:lnTo>
                  <a:pt x="259802" y="154727"/>
                </a:lnTo>
                <a:lnTo>
                  <a:pt x="261724" y="152645"/>
                </a:lnTo>
                <a:lnTo>
                  <a:pt x="263646" y="150563"/>
                </a:lnTo>
                <a:lnTo>
                  <a:pt x="265408" y="148320"/>
                </a:lnTo>
                <a:lnTo>
                  <a:pt x="268932" y="143835"/>
                </a:lnTo>
                <a:lnTo>
                  <a:pt x="271975" y="139030"/>
                </a:lnTo>
                <a:lnTo>
                  <a:pt x="274858" y="134065"/>
                </a:lnTo>
                <a:lnTo>
                  <a:pt x="277421" y="128779"/>
                </a:lnTo>
                <a:lnTo>
                  <a:pt x="279503" y="123494"/>
                </a:lnTo>
                <a:lnTo>
                  <a:pt x="281425" y="118048"/>
                </a:lnTo>
                <a:lnTo>
                  <a:pt x="283027" y="112602"/>
                </a:lnTo>
                <a:lnTo>
                  <a:pt x="284148" y="106996"/>
                </a:lnTo>
                <a:lnTo>
                  <a:pt x="285109" y="101229"/>
                </a:lnTo>
                <a:lnTo>
                  <a:pt x="285590" y="95463"/>
                </a:lnTo>
                <a:lnTo>
                  <a:pt x="285750" y="89697"/>
                </a:lnTo>
                <a:lnTo>
                  <a:pt x="285590" y="84091"/>
                </a:lnTo>
                <a:lnTo>
                  <a:pt x="285109" y="78485"/>
                </a:lnTo>
                <a:lnTo>
                  <a:pt x="284148" y="72879"/>
                </a:lnTo>
                <a:lnTo>
                  <a:pt x="283027" y="67273"/>
                </a:lnTo>
                <a:lnTo>
                  <a:pt x="281585" y="61827"/>
                </a:lnTo>
                <a:lnTo>
                  <a:pt x="279663" y="56381"/>
                </a:lnTo>
                <a:lnTo>
                  <a:pt x="277581" y="51095"/>
                </a:lnTo>
                <a:lnTo>
                  <a:pt x="275179" y="45970"/>
                </a:lnTo>
                <a:lnTo>
                  <a:pt x="272295" y="41165"/>
                </a:lnTo>
                <a:lnTo>
                  <a:pt x="269252" y="36359"/>
                </a:lnTo>
                <a:lnTo>
                  <a:pt x="265888" y="31874"/>
                </a:lnTo>
                <a:lnTo>
                  <a:pt x="263966" y="29632"/>
                </a:lnTo>
                <a:lnTo>
                  <a:pt x="262204" y="27550"/>
                </a:lnTo>
                <a:lnTo>
                  <a:pt x="260122" y="25468"/>
                </a:lnTo>
                <a:lnTo>
                  <a:pt x="258200" y="23545"/>
                </a:lnTo>
                <a:lnTo>
                  <a:pt x="256118" y="21623"/>
                </a:lnTo>
                <a:lnTo>
                  <a:pt x="253875" y="19861"/>
                </a:lnTo>
                <a:lnTo>
                  <a:pt x="251633" y="18100"/>
                </a:lnTo>
                <a:lnTo>
                  <a:pt x="249230" y="16338"/>
                </a:lnTo>
                <a:lnTo>
                  <a:pt x="246828" y="14896"/>
                </a:lnTo>
                <a:lnTo>
                  <a:pt x="244425" y="13294"/>
                </a:lnTo>
                <a:lnTo>
                  <a:pt x="241382" y="11693"/>
                </a:lnTo>
                <a:lnTo>
                  <a:pt x="238339" y="10091"/>
                </a:lnTo>
                <a:lnTo>
                  <a:pt x="235135" y="8649"/>
                </a:lnTo>
                <a:lnTo>
                  <a:pt x="231932" y="7208"/>
                </a:lnTo>
                <a:lnTo>
                  <a:pt x="228728" y="6087"/>
                </a:lnTo>
                <a:lnTo>
                  <a:pt x="225525" y="4965"/>
                </a:lnTo>
                <a:lnTo>
                  <a:pt x="222321" y="4004"/>
                </a:lnTo>
                <a:lnTo>
                  <a:pt x="219118" y="3043"/>
                </a:lnTo>
                <a:lnTo>
                  <a:pt x="215754" y="2403"/>
                </a:lnTo>
                <a:lnTo>
                  <a:pt x="212551" y="1602"/>
                </a:lnTo>
                <a:lnTo>
                  <a:pt x="209187" y="1121"/>
                </a:lnTo>
                <a:lnTo>
                  <a:pt x="205823" y="641"/>
                </a:lnTo>
                <a:lnTo>
                  <a:pt x="202460" y="320"/>
                </a:lnTo>
                <a:lnTo>
                  <a:pt x="199256" y="160"/>
                </a:lnTo>
                <a:lnTo>
                  <a:pt x="195893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5"/>
          <p:cNvSpPr/>
          <p:nvPr/>
        </p:nvSpPr>
        <p:spPr>
          <a:xfrm rot="3154547" flipH="1">
            <a:off x="-3358248" y="4038304"/>
            <a:ext cx="4960923" cy="4457304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5"/>
          <p:cNvSpPr/>
          <p:nvPr/>
        </p:nvSpPr>
        <p:spPr>
          <a:xfrm rot="9529901" flipH="1">
            <a:off x="8928316" y="5110753"/>
            <a:ext cx="5855201" cy="2055831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5"/>
          <p:cNvSpPr/>
          <p:nvPr/>
        </p:nvSpPr>
        <p:spPr>
          <a:xfrm rot="5400000" flipH="1">
            <a:off x="10119880" y="-243503"/>
            <a:ext cx="4798221" cy="2555955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5"/>
          <p:cNvSpPr txBox="1">
            <a:spLocks noGrp="1"/>
          </p:cNvSpPr>
          <p:nvPr>
            <p:ph type="subTitle" idx="1"/>
          </p:nvPr>
        </p:nvSpPr>
        <p:spPr>
          <a:xfrm>
            <a:off x="2084433" y="1830100"/>
            <a:ext cx="8023200" cy="4228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31" name="Google Shape;1231;p15"/>
          <p:cNvSpPr/>
          <p:nvPr/>
        </p:nvSpPr>
        <p:spPr>
          <a:xfrm>
            <a:off x="-51766" y="3720133"/>
            <a:ext cx="773681" cy="3206561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2" name="Google Shape;1232;p15"/>
          <p:cNvGrpSpPr/>
          <p:nvPr/>
        </p:nvGrpSpPr>
        <p:grpSpPr>
          <a:xfrm rot="-1615584">
            <a:off x="11247987" y="1296140"/>
            <a:ext cx="1721112" cy="592889"/>
            <a:chOff x="3827075" y="1214525"/>
            <a:chExt cx="598800" cy="206275"/>
          </a:xfrm>
        </p:grpSpPr>
        <p:sp>
          <p:nvSpPr>
            <p:cNvPr id="1233" name="Google Shape;1233;p15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15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5" name="Google Shape;1235;p15"/>
          <p:cNvSpPr txBox="1">
            <a:spLocks noGrp="1"/>
          </p:cNvSpPr>
          <p:nvPr>
            <p:ph type="title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236" name="Google Shape;1236;p15"/>
          <p:cNvSpPr/>
          <p:nvPr/>
        </p:nvSpPr>
        <p:spPr>
          <a:xfrm rot="10800000" flipH="1">
            <a:off x="-3143535" y="-3072303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7" name="Google Shape;1237;p15"/>
          <p:cNvGrpSpPr/>
          <p:nvPr/>
        </p:nvGrpSpPr>
        <p:grpSpPr>
          <a:xfrm rot="-5400000">
            <a:off x="-1989908" y="495363"/>
            <a:ext cx="4011787" cy="1411827"/>
            <a:chOff x="5585150" y="1630675"/>
            <a:chExt cx="1583600" cy="557300"/>
          </a:xfrm>
        </p:grpSpPr>
        <p:sp>
          <p:nvSpPr>
            <p:cNvPr id="1238" name="Google Shape;1238;p15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5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5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5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5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5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5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5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5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5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5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5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5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5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5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5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5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5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15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15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15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5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5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5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5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5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5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5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15"/>
          <p:cNvGrpSpPr/>
          <p:nvPr/>
        </p:nvGrpSpPr>
        <p:grpSpPr>
          <a:xfrm rot="5400000">
            <a:off x="9951625" y="5561047"/>
            <a:ext cx="4011787" cy="1411827"/>
            <a:chOff x="5585150" y="1630675"/>
            <a:chExt cx="1583600" cy="557300"/>
          </a:xfrm>
        </p:grpSpPr>
        <p:sp>
          <p:nvSpPr>
            <p:cNvPr id="1269" name="Google Shape;1269;p15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15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15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15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5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15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15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15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15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15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15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15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5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5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5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5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5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5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5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5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15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15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5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5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5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5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5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5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5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5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5961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" name="Google Shape;1300;p16"/>
          <p:cNvGrpSpPr/>
          <p:nvPr/>
        </p:nvGrpSpPr>
        <p:grpSpPr>
          <a:xfrm>
            <a:off x="-640107" y="3937175"/>
            <a:ext cx="3182133" cy="3086071"/>
            <a:chOff x="3987350" y="3411500"/>
            <a:chExt cx="1940325" cy="1881750"/>
          </a:xfrm>
        </p:grpSpPr>
        <p:sp>
          <p:nvSpPr>
            <p:cNvPr id="1301" name="Google Shape;1301;p16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6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6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6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6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6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6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4" name="Google Shape;1334;p16"/>
          <p:cNvSpPr/>
          <p:nvPr/>
        </p:nvSpPr>
        <p:spPr>
          <a:xfrm rot="390372">
            <a:off x="1274828" y="1998815"/>
            <a:ext cx="9892531" cy="4214675"/>
          </a:xfrm>
          <a:custGeom>
            <a:avLst/>
            <a:gdLst/>
            <a:ahLst/>
            <a:cxnLst/>
            <a:rect l="l" t="t" r="r" b="b"/>
            <a:pathLst>
              <a:path w="285224" h="209550" extrusionOk="0">
                <a:moveTo>
                  <a:pt x="120102" y="0"/>
                </a:moveTo>
                <a:lnTo>
                  <a:pt x="117733" y="148"/>
                </a:lnTo>
                <a:lnTo>
                  <a:pt x="115363" y="444"/>
                </a:lnTo>
                <a:lnTo>
                  <a:pt x="112846" y="740"/>
                </a:lnTo>
                <a:lnTo>
                  <a:pt x="108107" y="1629"/>
                </a:lnTo>
                <a:lnTo>
                  <a:pt x="103368" y="2814"/>
                </a:lnTo>
                <a:lnTo>
                  <a:pt x="98777" y="4443"/>
                </a:lnTo>
                <a:lnTo>
                  <a:pt x="94186" y="6220"/>
                </a:lnTo>
                <a:lnTo>
                  <a:pt x="89743" y="8293"/>
                </a:lnTo>
                <a:lnTo>
                  <a:pt x="85301" y="10663"/>
                </a:lnTo>
                <a:lnTo>
                  <a:pt x="81006" y="13328"/>
                </a:lnTo>
                <a:lnTo>
                  <a:pt x="76859" y="16142"/>
                </a:lnTo>
                <a:lnTo>
                  <a:pt x="72713" y="19252"/>
                </a:lnTo>
                <a:lnTo>
                  <a:pt x="68714" y="22510"/>
                </a:lnTo>
                <a:lnTo>
                  <a:pt x="63679" y="26805"/>
                </a:lnTo>
                <a:lnTo>
                  <a:pt x="58940" y="31247"/>
                </a:lnTo>
                <a:lnTo>
                  <a:pt x="54053" y="35986"/>
                </a:lnTo>
                <a:lnTo>
                  <a:pt x="49463" y="40725"/>
                </a:lnTo>
                <a:lnTo>
                  <a:pt x="44872" y="45760"/>
                </a:lnTo>
                <a:lnTo>
                  <a:pt x="40429" y="50944"/>
                </a:lnTo>
                <a:lnTo>
                  <a:pt x="36282" y="56127"/>
                </a:lnTo>
                <a:lnTo>
                  <a:pt x="32136" y="61606"/>
                </a:lnTo>
                <a:lnTo>
                  <a:pt x="28285" y="67086"/>
                </a:lnTo>
                <a:lnTo>
                  <a:pt x="24435" y="72713"/>
                </a:lnTo>
                <a:lnTo>
                  <a:pt x="20881" y="78489"/>
                </a:lnTo>
                <a:lnTo>
                  <a:pt x="17475" y="84264"/>
                </a:lnTo>
                <a:lnTo>
                  <a:pt x="14365" y="90188"/>
                </a:lnTo>
                <a:lnTo>
                  <a:pt x="11403" y="96112"/>
                </a:lnTo>
                <a:lnTo>
                  <a:pt x="8737" y="102183"/>
                </a:lnTo>
                <a:lnTo>
                  <a:pt x="6368" y="108255"/>
                </a:lnTo>
                <a:lnTo>
                  <a:pt x="4443" y="113735"/>
                </a:lnTo>
                <a:lnTo>
                  <a:pt x="2814" y="119362"/>
                </a:lnTo>
                <a:lnTo>
                  <a:pt x="1629" y="124990"/>
                </a:lnTo>
                <a:lnTo>
                  <a:pt x="740" y="130617"/>
                </a:lnTo>
                <a:lnTo>
                  <a:pt x="444" y="133579"/>
                </a:lnTo>
                <a:lnTo>
                  <a:pt x="148" y="136393"/>
                </a:lnTo>
                <a:lnTo>
                  <a:pt x="0" y="139206"/>
                </a:lnTo>
                <a:lnTo>
                  <a:pt x="0" y="142168"/>
                </a:lnTo>
                <a:lnTo>
                  <a:pt x="0" y="144982"/>
                </a:lnTo>
                <a:lnTo>
                  <a:pt x="148" y="147796"/>
                </a:lnTo>
                <a:lnTo>
                  <a:pt x="444" y="150609"/>
                </a:lnTo>
                <a:lnTo>
                  <a:pt x="889" y="153423"/>
                </a:lnTo>
                <a:lnTo>
                  <a:pt x="1333" y="156089"/>
                </a:lnTo>
                <a:lnTo>
                  <a:pt x="1925" y="158903"/>
                </a:lnTo>
                <a:lnTo>
                  <a:pt x="2666" y="161568"/>
                </a:lnTo>
                <a:lnTo>
                  <a:pt x="3406" y="164234"/>
                </a:lnTo>
                <a:lnTo>
                  <a:pt x="4443" y="166900"/>
                </a:lnTo>
                <a:lnTo>
                  <a:pt x="5479" y="169417"/>
                </a:lnTo>
                <a:lnTo>
                  <a:pt x="6664" y="171935"/>
                </a:lnTo>
                <a:lnTo>
                  <a:pt x="7997" y="174304"/>
                </a:lnTo>
                <a:lnTo>
                  <a:pt x="9478" y="176822"/>
                </a:lnTo>
                <a:lnTo>
                  <a:pt x="11107" y="179043"/>
                </a:lnTo>
                <a:lnTo>
                  <a:pt x="12736" y="181413"/>
                </a:lnTo>
                <a:lnTo>
                  <a:pt x="14661" y="183486"/>
                </a:lnTo>
                <a:lnTo>
                  <a:pt x="16586" y="185707"/>
                </a:lnTo>
                <a:lnTo>
                  <a:pt x="18808" y="187632"/>
                </a:lnTo>
                <a:lnTo>
                  <a:pt x="21029" y="189706"/>
                </a:lnTo>
                <a:lnTo>
                  <a:pt x="23547" y="191483"/>
                </a:lnTo>
                <a:lnTo>
                  <a:pt x="26656" y="193704"/>
                </a:lnTo>
                <a:lnTo>
                  <a:pt x="29914" y="195629"/>
                </a:lnTo>
                <a:lnTo>
                  <a:pt x="33321" y="197555"/>
                </a:lnTo>
                <a:lnTo>
                  <a:pt x="36727" y="199332"/>
                </a:lnTo>
                <a:lnTo>
                  <a:pt x="40281" y="200813"/>
                </a:lnTo>
                <a:lnTo>
                  <a:pt x="43983" y="202294"/>
                </a:lnTo>
                <a:lnTo>
                  <a:pt x="47537" y="203626"/>
                </a:lnTo>
                <a:lnTo>
                  <a:pt x="51388" y="204811"/>
                </a:lnTo>
                <a:lnTo>
                  <a:pt x="55090" y="205848"/>
                </a:lnTo>
                <a:lnTo>
                  <a:pt x="58940" y="206736"/>
                </a:lnTo>
                <a:lnTo>
                  <a:pt x="62791" y="207477"/>
                </a:lnTo>
                <a:lnTo>
                  <a:pt x="66789" y="208069"/>
                </a:lnTo>
                <a:lnTo>
                  <a:pt x="70640" y="208661"/>
                </a:lnTo>
                <a:lnTo>
                  <a:pt x="74638" y="209106"/>
                </a:lnTo>
                <a:lnTo>
                  <a:pt x="78637" y="209402"/>
                </a:lnTo>
                <a:lnTo>
                  <a:pt x="82635" y="209550"/>
                </a:lnTo>
                <a:lnTo>
                  <a:pt x="90632" y="209550"/>
                </a:lnTo>
                <a:lnTo>
                  <a:pt x="94630" y="209402"/>
                </a:lnTo>
                <a:lnTo>
                  <a:pt x="98629" y="209254"/>
                </a:lnTo>
                <a:lnTo>
                  <a:pt x="102627" y="208810"/>
                </a:lnTo>
                <a:lnTo>
                  <a:pt x="106626" y="208365"/>
                </a:lnTo>
                <a:lnTo>
                  <a:pt x="110476" y="207921"/>
                </a:lnTo>
                <a:lnTo>
                  <a:pt x="114475" y="207329"/>
                </a:lnTo>
                <a:lnTo>
                  <a:pt x="122175" y="205848"/>
                </a:lnTo>
                <a:lnTo>
                  <a:pt x="129580" y="204071"/>
                </a:lnTo>
                <a:lnTo>
                  <a:pt x="136836" y="201997"/>
                </a:lnTo>
                <a:lnTo>
                  <a:pt x="143649" y="199776"/>
                </a:lnTo>
                <a:lnTo>
                  <a:pt x="158606" y="194297"/>
                </a:lnTo>
                <a:lnTo>
                  <a:pt x="166159" y="191335"/>
                </a:lnTo>
                <a:lnTo>
                  <a:pt x="173711" y="188225"/>
                </a:lnTo>
                <a:lnTo>
                  <a:pt x="181412" y="185115"/>
                </a:lnTo>
                <a:lnTo>
                  <a:pt x="188965" y="181857"/>
                </a:lnTo>
                <a:lnTo>
                  <a:pt x="196665" y="178451"/>
                </a:lnTo>
                <a:lnTo>
                  <a:pt x="204218" y="175045"/>
                </a:lnTo>
                <a:lnTo>
                  <a:pt x="211771" y="171490"/>
                </a:lnTo>
                <a:lnTo>
                  <a:pt x="219175" y="167788"/>
                </a:lnTo>
                <a:lnTo>
                  <a:pt x="226580" y="163938"/>
                </a:lnTo>
                <a:lnTo>
                  <a:pt x="233836" y="159939"/>
                </a:lnTo>
                <a:lnTo>
                  <a:pt x="241093" y="155941"/>
                </a:lnTo>
                <a:lnTo>
                  <a:pt x="248053" y="151646"/>
                </a:lnTo>
                <a:lnTo>
                  <a:pt x="255013" y="147351"/>
                </a:lnTo>
                <a:lnTo>
                  <a:pt x="261677" y="142909"/>
                </a:lnTo>
                <a:lnTo>
                  <a:pt x="265084" y="140391"/>
                </a:lnTo>
                <a:lnTo>
                  <a:pt x="268490" y="137874"/>
                </a:lnTo>
                <a:lnTo>
                  <a:pt x="271600" y="135208"/>
                </a:lnTo>
                <a:lnTo>
                  <a:pt x="274413" y="132394"/>
                </a:lnTo>
                <a:lnTo>
                  <a:pt x="276931" y="129580"/>
                </a:lnTo>
                <a:lnTo>
                  <a:pt x="279300" y="126619"/>
                </a:lnTo>
                <a:lnTo>
                  <a:pt x="281226" y="123657"/>
                </a:lnTo>
                <a:lnTo>
                  <a:pt x="282114" y="122028"/>
                </a:lnTo>
                <a:lnTo>
                  <a:pt x="282855" y="120399"/>
                </a:lnTo>
                <a:lnTo>
                  <a:pt x="283447" y="118770"/>
                </a:lnTo>
                <a:lnTo>
                  <a:pt x="284039" y="117141"/>
                </a:lnTo>
                <a:lnTo>
                  <a:pt x="284484" y="115512"/>
                </a:lnTo>
                <a:lnTo>
                  <a:pt x="284780" y="113735"/>
                </a:lnTo>
                <a:lnTo>
                  <a:pt x="285076" y="112106"/>
                </a:lnTo>
                <a:lnTo>
                  <a:pt x="285224" y="110328"/>
                </a:lnTo>
                <a:lnTo>
                  <a:pt x="285076" y="108551"/>
                </a:lnTo>
                <a:lnTo>
                  <a:pt x="285076" y="106774"/>
                </a:lnTo>
                <a:lnTo>
                  <a:pt x="284780" y="104849"/>
                </a:lnTo>
                <a:lnTo>
                  <a:pt x="284335" y="103072"/>
                </a:lnTo>
                <a:lnTo>
                  <a:pt x="283891" y="101147"/>
                </a:lnTo>
                <a:lnTo>
                  <a:pt x="283299" y="99222"/>
                </a:lnTo>
                <a:lnTo>
                  <a:pt x="282410" y="97296"/>
                </a:lnTo>
                <a:lnTo>
                  <a:pt x="281522" y="95223"/>
                </a:lnTo>
                <a:lnTo>
                  <a:pt x="280485" y="93298"/>
                </a:lnTo>
                <a:lnTo>
                  <a:pt x="279152" y="91225"/>
                </a:lnTo>
                <a:lnTo>
                  <a:pt x="276339" y="87078"/>
                </a:lnTo>
                <a:lnTo>
                  <a:pt x="273377" y="83228"/>
                </a:lnTo>
                <a:lnTo>
                  <a:pt x="270119" y="79377"/>
                </a:lnTo>
                <a:lnTo>
                  <a:pt x="266565" y="75823"/>
                </a:lnTo>
                <a:lnTo>
                  <a:pt x="262862" y="72269"/>
                </a:lnTo>
                <a:lnTo>
                  <a:pt x="259160" y="69011"/>
                </a:lnTo>
                <a:lnTo>
                  <a:pt x="255161" y="65753"/>
                </a:lnTo>
                <a:lnTo>
                  <a:pt x="251015" y="62643"/>
                </a:lnTo>
                <a:lnTo>
                  <a:pt x="246868" y="59681"/>
                </a:lnTo>
                <a:lnTo>
                  <a:pt x="242574" y="56719"/>
                </a:lnTo>
                <a:lnTo>
                  <a:pt x="238279" y="53905"/>
                </a:lnTo>
                <a:lnTo>
                  <a:pt x="233984" y="51240"/>
                </a:lnTo>
                <a:lnTo>
                  <a:pt x="225395" y="46057"/>
                </a:lnTo>
                <a:lnTo>
                  <a:pt x="216806" y="41021"/>
                </a:lnTo>
                <a:lnTo>
                  <a:pt x="199035" y="30507"/>
                </a:lnTo>
                <a:lnTo>
                  <a:pt x="189853" y="25324"/>
                </a:lnTo>
                <a:lnTo>
                  <a:pt x="180671" y="20140"/>
                </a:lnTo>
                <a:lnTo>
                  <a:pt x="171490" y="15253"/>
                </a:lnTo>
                <a:lnTo>
                  <a:pt x="166751" y="12884"/>
                </a:lnTo>
                <a:lnTo>
                  <a:pt x="162012" y="10663"/>
                </a:lnTo>
                <a:lnTo>
                  <a:pt x="157273" y="8589"/>
                </a:lnTo>
                <a:lnTo>
                  <a:pt x="152534" y="6664"/>
                </a:lnTo>
                <a:lnTo>
                  <a:pt x="147647" y="4887"/>
                </a:lnTo>
                <a:lnTo>
                  <a:pt x="142760" y="3258"/>
                </a:lnTo>
                <a:lnTo>
                  <a:pt x="140243" y="2369"/>
                </a:lnTo>
                <a:lnTo>
                  <a:pt x="137725" y="1777"/>
                </a:lnTo>
                <a:lnTo>
                  <a:pt x="135059" y="1185"/>
                </a:lnTo>
                <a:lnTo>
                  <a:pt x="132542" y="740"/>
                </a:lnTo>
                <a:lnTo>
                  <a:pt x="130024" y="444"/>
                </a:lnTo>
                <a:lnTo>
                  <a:pt x="127507" y="148"/>
                </a:lnTo>
                <a:lnTo>
                  <a:pt x="125137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6"/>
          <p:cNvSpPr txBox="1">
            <a:spLocks noGrp="1"/>
          </p:cNvSpPr>
          <p:nvPr>
            <p:ph type="subTitle" idx="1"/>
          </p:nvPr>
        </p:nvSpPr>
        <p:spPr>
          <a:xfrm>
            <a:off x="950967" y="3287633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36" name="Google Shape;1336;p16"/>
          <p:cNvSpPr txBox="1">
            <a:spLocks noGrp="1"/>
          </p:cNvSpPr>
          <p:nvPr>
            <p:ph type="title"/>
          </p:nvPr>
        </p:nvSpPr>
        <p:spPr>
          <a:xfrm>
            <a:off x="1474100" y="2762567"/>
            <a:ext cx="1977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337" name="Google Shape;1337;p16"/>
          <p:cNvGrpSpPr/>
          <p:nvPr/>
        </p:nvGrpSpPr>
        <p:grpSpPr>
          <a:xfrm>
            <a:off x="9365313" y="197482"/>
            <a:ext cx="2725052" cy="3626805"/>
            <a:chOff x="5772675" y="3251650"/>
            <a:chExt cx="1462775" cy="1946825"/>
          </a:xfrm>
        </p:grpSpPr>
        <p:sp>
          <p:nvSpPr>
            <p:cNvPr id="1338" name="Google Shape;1338;p16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6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6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6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6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6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6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6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6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6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6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6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6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6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6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6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6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6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6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6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6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6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8" name="Google Shape;1368;p16"/>
          <p:cNvSpPr txBox="1">
            <a:spLocks noGrp="1"/>
          </p:cNvSpPr>
          <p:nvPr>
            <p:ph type="subTitle" idx="2"/>
          </p:nvPr>
        </p:nvSpPr>
        <p:spPr>
          <a:xfrm>
            <a:off x="8217433" y="3287633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69" name="Google Shape;1369;p16"/>
          <p:cNvSpPr txBox="1">
            <a:spLocks noGrp="1"/>
          </p:cNvSpPr>
          <p:nvPr>
            <p:ph type="title" idx="3"/>
          </p:nvPr>
        </p:nvSpPr>
        <p:spPr>
          <a:xfrm>
            <a:off x="8740700" y="2762567"/>
            <a:ext cx="1977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370" name="Google Shape;1370;p16"/>
          <p:cNvGrpSpPr/>
          <p:nvPr/>
        </p:nvGrpSpPr>
        <p:grpSpPr>
          <a:xfrm rot="9344054" flipH="1">
            <a:off x="10832775" y="5661248"/>
            <a:ext cx="2047711" cy="1216992"/>
            <a:chOff x="3380025" y="521400"/>
            <a:chExt cx="856275" cy="508900"/>
          </a:xfrm>
        </p:grpSpPr>
        <p:sp>
          <p:nvSpPr>
            <p:cNvPr id="1371" name="Google Shape;1371;p16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6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6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6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6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6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6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6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16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16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6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3" name="Google Shape;1383;p16"/>
          <p:cNvSpPr/>
          <p:nvPr/>
        </p:nvSpPr>
        <p:spPr>
          <a:xfrm rot="10800000" flipH="1">
            <a:off x="-291925" y="-209587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84" name="Google Shape;1384;p16"/>
          <p:cNvGrpSpPr/>
          <p:nvPr/>
        </p:nvGrpSpPr>
        <p:grpSpPr>
          <a:xfrm rot="5909761">
            <a:off x="-1479911" y="202892"/>
            <a:ext cx="4011681" cy="1411789"/>
            <a:chOff x="5585150" y="1630675"/>
            <a:chExt cx="1583600" cy="557300"/>
          </a:xfrm>
        </p:grpSpPr>
        <p:sp>
          <p:nvSpPr>
            <p:cNvPr id="1385" name="Google Shape;1385;p16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6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6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6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6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6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6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6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6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6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6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6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16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6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6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6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6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6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6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16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6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6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16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16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6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6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16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16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6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6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5" name="Google Shape;1415;p16"/>
          <p:cNvSpPr txBox="1">
            <a:spLocks noGrp="1"/>
          </p:cNvSpPr>
          <p:nvPr>
            <p:ph type="title" idx="4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416" name="Google Shape;1416;p16"/>
          <p:cNvSpPr txBox="1">
            <a:spLocks noGrp="1"/>
          </p:cNvSpPr>
          <p:nvPr>
            <p:ph type="subTitle" idx="5"/>
          </p:nvPr>
        </p:nvSpPr>
        <p:spPr>
          <a:xfrm>
            <a:off x="4584200" y="5322733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17" name="Google Shape;1417;p16"/>
          <p:cNvSpPr txBox="1">
            <a:spLocks noGrp="1"/>
          </p:cNvSpPr>
          <p:nvPr>
            <p:ph type="title" idx="6"/>
          </p:nvPr>
        </p:nvSpPr>
        <p:spPr>
          <a:xfrm>
            <a:off x="5107333" y="4797667"/>
            <a:ext cx="1977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7798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9" name="Google Shape;1419;p17"/>
          <p:cNvGrpSpPr/>
          <p:nvPr/>
        </p:nvGrpSpPr>
        <p:grpSpPr>
          <a:xfrm>
            <a:off x="-640107" y="3937175"/>
            <a:ext cx="3182133" cy="3086071"/>
            <a:chOff x="3987350" y="3411500"/>
            <a:chExt cx="1940325" cy="1881750"/>
          </a:xfrm>
        </p:grpSpPr>
        <p:sp>
          <p:nvSpPr>
            <p:cNvPr id="1420" name="Google Shape;1420;p17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3" name="Google Shape;1453;p17"/>
          <p:cNvSpPr/>
          <p:nvPr/>
        </p:nvSpPr>
        <p:spPr>
          <a:xfrm rot="1047034">
            <a:off x="1865770" y="434465"/>
            <a:ext cx="9222673" cy="6619799"/>
          </a:xfrm>
          <a:custGeom>
            <a:avLst/>
            <a:gdLst/>
            <a:ahLst/>
            <a:cxnLst/>
            <a:rect l="l" t="t" r="r" b="b"/>
            <a:pathLst>
              <a:path w="285224" h="209550" extrusionOk="0">
                <a:moveTo>
                  <a:pt x="120102" y="0"/>
                </a:moveTo>
                <a:lnTo>
                  <a:pt x="117733" y="148"/>
                </a:lnTo>
                <a:lnTo>
                  <a:pt x="115363" y="444"/>
                </a:lnTo>
                <a:lnTo>
                  <a:pt x="112846" y="740"/>
                </a:lnTo>
                <a:lnTo>
                  <a:pt x="108107" y="1629"/>
                </a:lnTo>
                <a:lnTo>
                  <a:pt x="103368" y="2814"/>
                </a:lnTo>
                <a:lnTo>
                  <a:pt x="98777" y="4443"/>
                </a:lnTo>
                <a:lnTo>
                  <a:pt x="94186" y="6220"/>
                </a:lnTo>
                <a:lnTo>
                  <a:pt x="89743" y="8293"/>
                </a:lnTo>
                <a:lnTo>
                  <a:pt x="85301" y="10663"/>
                </a:lnTo>
                <a:lnTo>
                  <a:pt x="81006" y="13328"/>
                </a:lnTo>
                <a:lnTo>
                  <a:pt x="76859" y="16142"/>
                </a:lnTo>
                <a:lnTo>
                  <a:pt x="72713" y="19252"/>
                </a:lnTo>
                <a:lnTo>
                  <a:pt x="68714" y="22510"/>
                </a:lnTo>
                <a:lnTo>
                  <a:pt x="63679" y="26805"/>
                </a:lnTo>
                <a:lnTo>
                  <a:pt x="58940" y="31247"/>
                </a:lnTo>
                <a:lnTo>
                  <a:pt x="54053" y="35986"/>
                </a:lnTo>
                <a:lnTo>
                  <a:pt x="49463" y="40725"/>
                </a:lnTo>
                <a:lnTo>
                  <a:pt x="44872" y="45760"/>
                </a:lnTo>
                <a:lnTo>
                  <a:pt x="40429" y="50944"/>
                </a:lnTo>
                <a:lnTo>
                  <a:pt x="36282" y="56127"/>
                </a:lnTo>
                <a:lnTo>
                  <a:pt x="32136" y="61606"/>
                </a:lnTo>
                <a:lnTo>
                  <a:pt x="28285" y="67086"/>
                </a:lnTo>
                <a:lnTo>
                  <a:pt x="24435" y="72713"/>
                </a:lnTo>
                <a:lnTo>
                  <a:pt x="20881" y="78489"/>
                </a:lnTo>
                <a:lnTo>
                  <a:pt x="17475" y="84264"/>
                </a:lnTo>
                <a:lnTo>
                  <a:pt x="14365" y="90188"/>
                </a:lnTo>
                <a:lnTo>
                  <a:pt x="11403" y="96112"/>
                </a:lnTo>
                <a:lnTo>
                  <a:pt x="8737" y="102183"/>
                </a:lnTo>
                <a:lnTo>
                  <a:pt x="6368" y="108255"/>
                </a:lnTo>
                <a:lnTo>
                  <a:pt x="4443" y="113735"/>
                </a:lnTo>
                <a:lnTo>
                  <a:pt x="2814" y="119362"/>
                </a:lnTo>
                <a:lnTo>
                  <a:pt x="1629" y="124990"/>
                </a:lnTo>
                <a:lnTo>
                  <a:pt x="740" y="130617"/>
                </a:lnTo>
                <a:lnTo>
                  <a:pt x="444" y="133579"/>
                </a:lnTo>
                <a:lnTo>
                  <a:pt x="148" y="136393"/>
                </a:lnTo>
                <a:lnTo>
                  <a:pt x="0" y="139206"/>
                </a:lnTo>
                <a:lnTo>
                  <a:pt x="0" y="142168"/>
                </a:lnTo>
                <a:lnTo>
                  <a:pt x="0" y="144982"/>
                </a:lnTo>
                <a:lnTo>
                  <a:pt x="148" y="147796"/>
                </a:lnTo>
                <a:lnTo>
                  <a:pt x="444" y="150609"/>
                </a:lnTo>
                <a:lnTo>
                  <a:pt x="889" y="153423"/>
                </a:lnTo>
                <a:lnTo>
                  <a:pt x="1333" y="156089"/>
                </a:lnTo>
                <a:lnTo>
                  <a:pt x="1925" y="158903"/>
                </a:lnTo>
                <a:lnTo>
                  <a:pt x="2666" y="161568"/>
                </a:lnTo>
                <a:lnTo>
                  <a:pt x="3406" y="164234"/>
                </a:lnTo>
                <a:lnTo>
                  <a:pt x="4443" y="166900"/>
                </a:lnTo>
                <a:lnTo>
                  <a:pt x="5479" y="169417"/>
                </a:lnTo>
                <a:lnTo>
                  <a:pt x="6664" y="171935"/>
                </a:lnTo>
                <a:lnTo>
                  <a:pt x="7997" y="174304"/>
                </a:lnTo>
                <a:lnTo>
                  <a:pt x="9478" y="176822"/>
                </a:lnTo>
                <a:lnTo>
                  <a:pt x="11107" y="179043"/>
                </a:lnTo>
                <a:lnTo>
                  <a:pt x="12736" y="181413"/>
                </a:lnTo>
                <a:lnTo>
                  <a:pt x="14661" y="183486"/>
                </a:lnTo>
                <a:lnTo>
                  <a:pt x="16586" y="185707"/>
                </a:lnTo>
                <a:lnTo>
                  <a:pt x="18808" y="187632"/>
                </a:lnTo>
                <a:lnTo>
                  <a:pt x="21029" y="189706"/>
                </a:lnTo>
                <a:lnTo>
                  <a:pt x="23547" y="191483"/>
                </a:lnTo>
                <a:lnTo>
                  <a:pt x="26656" y="193704"/>
                </a:lnTo>
                <a:lnTo>
                  <a:pt x="29914" y="195629"/>
                </a:lnTo>
                <a:lnTo>
                  <a:pt x="33321" y="197555"/>
                </a:lnTo>
                <a:lnTo>
                  <a:pt x="36727" y="199332"/>
                </a:lnTo>
                <a:lnTo>
                  <a:pt x="40281" y="200813"/>
                </a:lnTo>
                <a:lnTo>
                  <a:pt x="43983" y="202294"/>
                </a:lnTo>
                <a:lnTo>
                  <a:pt x="47537" y="203626"/>
                </a:lnTo>
                <a:lnTo>
                  <a:pt x="51388" y="204811"/>
                </a:lnTo>
                <a:lnTo>
                  <a:pt x="55090" y="205848"/>
                </a:lnTo>
                <a:lnTo>
                  <a:pt x="58940" y="206736"/>
                </a:lnTo>
                <a:lnTo>
                  <a:pt x="62791" y="207477"/>
                </a:lnTo>
                <a:lnTo>
                  <a:pt x="66789" y="208069"/>
                </a:lnTo>
                <a:lnTo>
                  <a:pt x="70640" y="208661"/>
                </a:lnTo>
                <a:lnTo>
                  <a:pt x="74638" y="209106"/>
                </a:lnTo>
                <a:lnTo>
                  <a:pt x="78637" y="209402"/>
                </a:lnTo>
                <a:lnTo>
                  <a:pt x="82635" y="209550"/>
                </a:lnTo>
                <a:lnTo>
                  <a:pt x="90632" y="209550"/>
                </a:lnTo>
                <a:lnTo>
                  <a:pt x="94630" y="209402"/>
                </a:lnTo>
                <a:lnTo>
                  <a:pt x="98629" y="209254"/>
                </a:lnTo>
                <a:lnTo>
                  <a:pt x="102627" y="208810"/>
                </a:lnTo>
                <a:lnTo>
                  <a:pt x="106626" y="208365"/>
                </a:lnTo>
                <a:lnTo>
                  <a:pt x="110476" y="207921"/>
                </a:lnTo>
                <a:lnTo>
                  <a:pt x="114475" y="207329"/>
                </a:lnTo>
                <a:lnTo>
                  <a:pt x="122175" y="205848"/>
                </a:lnTo>
                <a:lnTo>
                  <a:pt x="129580" y="204071"/>
                </a:lnTo>
                <a:lnTo>
                  <a:pt x="136836" y="201997"/>
                </a:lnTo>
                <a:lnTo>
                  <a:pt x="143649" y="199776"/>
                </a:lnTo>
                <a:lnTo>
                  <a:pt x="158606" y="194297"/>
                </a:lnTo>
                <a:lnTo>
                  <a:pt x="166159" y="191335"/>
                </a:lnTo>
                <a:lnTo>
                  <a:pt x="173711" y="188225"/>
                </a:lnTo>
                <a:lnTo>
                  <a:pt x="181412" y="185115"/>
                </a:lnTo>
                <a:lnTo>
                  <a:pt x="188965" y="181857"/>
                </a:lnTo>
                <a:lnTo>
                  <a:pt x="196665" y="178451"/>
                </a:lnTo>
                <a:lnTo>
                  <a:pt x="204218" y="175045"/>
                </a:lnTo>
                <a:lnTo>
                  <a:pt x="211771" y="171490"/>
                </a:lnTo>
                <a:lnTo>
                  <a:pt x="219175" y="167788"/>
                </a:lnTo>
                <a:lnTo>
                  <a:pt x="226580" y="163938"/>
                </a:lnTo>
                <a:lnTo>
                  <a:pt x="233836" y="159939"/>
                </a:lnTo>
                <a:lnTo>
                  <a:pt x="241093" y="155941"/>
                </a:lnTo>
                <a:lnTo>
                  <a:pt x="248053" y="151646"/>
                </a:lnTo>
                <a:lnTo>
                  <a:pt x="255013" y="147351"/>
                </a:lnTo>
                <a:lnTo>
                  <a:pt x="261677" y="142909"/>
                </a:lnTo>
                <a:lnTo>
                  <a:pt x="265084" y="140391"/>
                </a:lnTo>
                <a:lnTo>
                  <a:pt x="268490" y="137874"/>
                </a:lnTo>
                <a:lnTo>
                  <a:pt x="271600" y="135208"/>
                </a:lnTo>
                <a:lnTo>
                  <a:pt x="274413" y="132394"/>
                </a:lnTo>
                <a:lnTo>
                  <a:pt x="276931" y="129580"/>
                </a:lnTo>
                <a:lnTo>
                  <a:pt x="279300" y="126619"/>
                </a:lnTo>
                <a:lnTo>
                  <a:pt x="281226" y="123657"/>
                </a:lnTo>
                <a:lnTo>
                  <a:pt x="282114" y="122028"/>
                </a:lnTo>
                <a:lnTo>
                  <a:pt x="282855" y="120399"/>
                </a:lnTo>
                <a:lnTo>
                  <a:pt x="283447" y="118770"/>
                </a:lnTo>
                <a:lnTo>
                  <a:pt x="284039" y="117141"/>
                </a:lnTo>
                <a:lnTo>
                  <a:pt x="284484" y="115512"/>
                </a:lnTo>
                <a:lnTo>
                  <a:pt x="284780" y="113735"/>
                </a:lnTo>
                <a:lnTo>
                  <a:pt x="285076" y="112106"/>
                </a:lnTo>
                <a:lnTo>
                  <a:pt x="285224" y="110328"/>
                </a:lnTo>
                <a:lnTo>
                  <a:pt x="285076" y="108551"/>
                </a:lnTo>
                <a:lnTo>
                  <a:pt x="285076" y="106774"/>
                </a:lnTo>
                <a:lnTo>
                  <a:pt x="284780" y="104849"/>
                </a:lnTo>
                <a:lnTo>
                  <a:pt x="284335" y="103072"/>
                </a:lnTo>
                <a:lnTo>
                  <a:pt x="283891" y="101147"/>
                </a:lnTo>
                <a:lnTo>
                  <a:pt x="283299" y="99222"/>
                </a:lnTo>
                <a:lnTo>
                  <a:pt x="282410" y="97296"/>
                </a:lnTo>
                <a:lnTo>
                  <a:pt x="281522" y="95223"/>
                </a:lnTo>
                <a:lnTo>
                  <a:pt x="280485" y="93298"/>
                </a:lnTo>
                <a:lnTo>
                  <a:pt x="279152" y="91225"/>
                </a:lnTo>
                <a:lnTo>
                  <a:pt x="276339" y="87078"/>
                </a:lnTo>
                <a:lnTo>
                  <a:pt x="273377" y="83228"/>
                </a:lnTo>
                <a:lnTo>
                  <a:pt x="270119" y="79377"/>
                </a:lnTo>
                <a:lnTo>
                  <a:pt x="266565" y="75823"/>
                </a:lnTo>
                <a:lnTo>
                  <a:pt x="262862" y="72269"/>
                </a:lnTo>
                <a:lnTo>
                  <a:pt x="259160" y="69011"/>
                </a:lnTo>
                <a:lnTo>
                  <a:pt x="255161" y="65753"/>
                </a:lnTo>
                <a:lnTo>
                  <a:pt x="251015" y="62643"/>
                </a:lnTo>
                <a:lnTo>
                  <a:pt x="246868" y="59681"/>
                </a:lnTo>
                <a:lnTo>
                  <a:pt x="242574" y="56719"/>
                </a:lnTo>
                <a:lnTo>
                  <a:pt x="238279" y="53905"/>
                </a:lnTo>
                <a:lnTo>
                  <a:pt x="233984" y="51240"/>
                </a:lnTo>
                <a:lnTo>
                  <a:pt x="225395" y="46057"/>
                </a:lnTo>
                <a:lnTo>
                  <a:pt x="216806" y="41021"/>
                </a:lnTo>
                <a:lnTo>
                  <a:pt x="199035" y="30507"/>
                </a:lnTo>
                <a:lnTo>
                  <a:pt x="189853" y="25324"/>
                </a:lnTo>
                <a:lnTo>
                  <a:pt x="180671" y="20140"/>
                </a:lnTo>
                <a:lnTo>
                  <a:pt x="171490" y="15253"/>
                </a:lnTo>
                <a:lnTo>
                  <a:pt x="166751" y="12884"/>
                </a:lnTo>
                <a:lnTo>
                  <a:pt x="162012" y="10663"/>
                </a:lnTo>
                <a:lnTo>
                  <a:pt x="157273" y="8589"/>
                </a:lnTo>
                <a:lnTo>
                  <a:pt x="152534" y="6664"/>
                </a:lnTo>
                <a:lnTo>
                  <a:pt x="147647" y="4887"/>
                </a:lnTo>
                <a:lnTo>
                  <a:pt x="142760" y="3258"/>
                </a:lnTo>
                <a:lnTo>
                  <a:pt x="140243" y="2369"/>
                </a:lnTo>
                <a:lnTo>
                  <a:pt x="137725" y="1777"/>
                </a:lnTo>
                <a:lnTo>
                  <a:pt x="135059" y="1185"/>
                </a:lnTo>
                <a:lnTo>
                  <a:pt x="132542" y="740"/>
                </a:lnTo>
                <a:lnTo>
                  <a:pt x="130024" y="444"/>
                </a:lnTo>
                <a:lnTo>
                  <a:pt x="127507" y="148"/>
                </a:lnTo>
                <a:lnTo>
                  <a:pt x="125137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17"/>
          <p:cNvSpPr txBox="1">
            <a:spLocks noGrp="1"/>
          </p:cNvSpPr>
          <p:nvPr>
            <p:ph type="subTitle" idx="1"/>
          </p:nvPr>
        </p:nvSpPr>
        <p:spPr>
          <a:xfrm>
            <a:off x="950967" y="2593400"/>
            <a:ext cx="3023600" cy="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55" name="Google Shape;1455;p17"/>
          <p:cNvSpPr txBox="1">
            <a:spLocks noGrp="1"/>
          </p:cNvSpPr>
          <p:nvPr>
            <p:ph type="title"/>
          </p:nvPr>
        </p:nvSpPr>
        <p:spPr>
          <a:xfrm>
            <a:off x="1474100" y="2068333"/>
            <a:ext cx="1977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456" name="Google Shape;1456;p17"/>
          <p:cNvGrpSpPr/>
          <p:nvPr/>
        </p:nvGrpSpPr>
        <p:grpSpPr>
          <a:xfrm>
            <a:off x="9365313" y="197482"/>
            <a:ext cx="2725052" cy="3626805"/>
            <a:chOff x="5772675" y="3251650"/>
            <a:chExt cx="1462775" cy="1946825"/>
          </a:xfrm>
        </p:grpSpPr>
        <p:sp>
          <p:nvSpPr>
            <p:cNvPr id="1457" name="Google Shape;1457;p17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7" name="Google Shape;1487;p17"/>
          <p:cNvSpPr txBox="1">
            <a:spLocks noGrp="1"/>
          </p:cNvSpPr>
          <p:nvPr>
            <p:ph type="subTitle" idx="2"/>
          </p:nvPr>
        </p:nvSpPr>
        <p:spPr>
          <a:xfrm>
            <a:off x="8217433" y="2593400"/>
            <a:ext cx="3023600" cy="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88" name="Google Shape;1488;p17"/>
          <p:cNvSpPr txBox="1">
            <a:spLocks noGrp="1"/>
          </p:cNvSpPr>
          <p:nvPr>
            <p:ph type="title" idx="3"/>
          </p:nvPr>
        </p:nvSpPr>
        <p:spPr>
          <a:xfrm>
            <a:off x="8740700" y="2068333"/>
            <a:ext cx="1977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489" name="Google Shape;1489;p17"/>
          <p:cNvSpPr txBox="1">
            <a:spLocks noGrp="1"/>
          </p:cNvSpPr>
          <p:nvPr>
            <p:ph type="subTitle" idx="4"/>
          </p:nvPr>
        </p:nvSpPr>
        <p:spPr>
          <a:xfrm>
            <a:off x="8217433" y="5377167"/>
            <a:ext cx="3023600" cy="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90" name="Google Shape;1490;p17"/>
          <p:cNvSpPr txBox="1">
            <a:spLocks noGrp="1"/>
          </p:cNvSpPr>
          <p:nvPr>
            <p:ph type="title" idx="5"/>
          </p:nvPr>
        </p:nvSpPr>
        <p:spPr>
          <a:xfrm>
            <a:off x="8740700" y="4852767"/>
            <a:ext cx="1977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491" name="Google Shape;1491;p17"/>
          <p:cNvGrpSpPr/>
          <p:nvPr/>
        </p:nvGrpSpPr>
        <p:grpSpPr>
          <a:xfrm rot="9344054" flipH="1">
            <a:off x="10832775" y="5661248"/>
            <a:ext cx="2047711" cy="1216992"/>
            <a:chOff x="3380025" y="521400"/>
            <a:chExt cx="856275" cy="508900"/>
          </a:xfrm>
        </p:grpSpPr>
        <p:sp>
          <p:nvSpPr>
            <p:cNvPr id="1492" name="Google Shape;1492;p17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4" name="Google Shape;1504;p17"/>
          <p:cNvSpPr/>
          <p:nvPr/>
        </p:nvSpPr>
        <p:spPr>
          <a:xfrm rot="10800000" flipH="1">
            <a:off x="-291925" y="-209587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5" name="Google Shape;1505;p17"/>
          <p:cNvGrpSpPr/>
          <p:nvPr/>
        </p:nvGrpSpPr>
        <p:grpSpPr>
          <a:xfrm rot="5909761">
            <a:off x="-1479911" y="202892"/>
            <a:ext cx="4011681" cy="1411789"/>
            <a:chOff x="5585150" y="1630675"/>
            <a:chExt cx="1583600" cy="557300"/>
          </a:xfrm>
        </p:grpSpPr>
        <p:sp>
          <p:nvSpPr>
            <p:cNvPr id="1506" name="Google Shape;1506;p17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7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7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7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7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7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7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7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7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7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7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6" name="Google Shape;1536;p17"/>
          <p:cNvSpPr txBox="1">
            <a:spLocks noGrp="1"/>
          </p:cNvSpPr>
          <p:nvPr>
            <p:ph type="title" idx="6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537" name="Google Shape;1537;p17"/>
          <p:cNvSpPr txBox="1">
            <a:spLocks noGrp="1"/>
          </p:cNvSpPr>
          <p:nvPr>
            <p:ph type="subTitle" idx="7"/>
          </p:nvPr>
        </p:nvSpPr>
        <p:spPr>
          <a:xfrm>
            <a:off x="950967" y="5377167"/>
            <a:ext cx="3023600" cy="8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38" name="Google Shape;1538;p17"/>
          <p:cNvSpPr txBox="1">
            <a:spLocks noGrp="1"/>
          </p:cNvSpPr>
          <p:nvPr>
            <p:ph type="title" idx="8"/>
          </p:nvPr>
        </p:nvSpPr>
        <p:spPr>
          <a:xfrm>
            <a:off x="1474233" y="4852767"/>
            <a:ext cx="19772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673203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8"/>
          <p:cNvSpPr/>
          <p:nvPr/>
        </p:nvSpPr>
        <p:spPr>
          <a:xfrm rot="390372">
            <a:off x="1274828" y="1998815"/>
            <a:ext cx="9892531" cy="4214675"/>
          </a:xfrm>
          <a:custGeom>
            <a:avLst/>
            <a:gdLst/>
            <a:ahLst/>
            <a:cxnLst/>
            <a:rect l="l" t="t" r="r" b="b"/>
            <a:pathLst>
              <a:path w="285224" h="209550" extrusionOk="0">
                <a:moveTo>
                  <a:pt x="120102" y="0"/>
                </a:moveTo>
                <a:lnTo>
                  <a:pt x="117733" y="148"/>
                </a:lnTo>
                <a:lnTo>
                  <a:pt x="115363" y="444"/>
                </a:lnTo>
                <a:lnTo>
                  <a:pt x="112846" y="740"/>
                </a:lnTo>
                <a:lnTo>
                  <a:pt x="108107" y="1629"/>
                </a:lnTo>
                <a:lnTo>
                  <a:pt x="103368" y="2814"/>
                </a:lnTo>
                <a:lnTo>
                  <a:pt x="98777" y="4443"/>
                </a:lnTo>
                <a:lnTo>
                  <a:pt x="94186" y="6220"/>
                </a:lnTo>
                <a:lnTo>
                  <a:pt x="89743" y="8293"/>
                </a:lnTo>
                <a:lnTo>
                  <a:pt x="85301" y="10663"/>
                </a:lnTo>
                <a:lnTo>
                  <a:pt x="81006" y="13328"/>
                </a:lnTo>
                <a:lnTo>
                  <a:pt x="76859" y="16142"/>
                </a:lnTo>
                <a:lnTo>
                  <a:pt x="72713" y="19252"/>
                </a:lnTo>
                <a:lnTo>
                  <a:pt x="68714" y="22510"/>
                </a:lnTo>
                <a:lnTo>
                  <a:pt x="63679" y="26805"/>
                </a:lnTo>
                <a:lnTo>
                  <a:pt x="58940" y="31247"/>
                </a:lnTo>
                <a:lnTo>
                  <a:pt x="54053" y="35986"/>
                </a:lnTo>
                <a:lnTo>
                  <a:pt x="49463" y="40725"/>
                </a:lnTo>
                <a:lnTo>
                  <a:pt x="44872" y="45760"/>
                </a:lnTo>
                <a:lnTo>
                  <a:pt x="40429" y="50944"/>
                </a:lnTo>
                <a:lnTo>
                  <a:pt x="36282" y="56127"/>
                </a:lnTo>
                <a:lnTo>
                  <a:pt x="32136" y="61606"/>
                </a:lnTo>
                <a:lnTo>
                  <a:pt x="28285" y="67086"/>
                </a:lnTo>
                <a:lnTo>
                  <a:pt x="24435" y="72713"/>
                </a:lnTo>
                <a:lnTo>
                  <a:pt x="20881" y="78489"/>
                </a:lnTo>
                <a:lnTo>
                  <a:pt x="17475" y="84264"/>
                </a:lnTo>
                <a:lnTo>
                  <a:pt x="14365" y="90188"/>
                </a:lnTo>
                <a:lnTo>
                  <a:pt x="11403" y="96112"/>
                </a:lnTo>
                <a:lnTo>
                  <a:pt x="8737" y="102183"/>
                </a:lnTo>
                <a:lnTo>
                  <a:pt x="6368" y="108255"/>
                </a:lnTo>
                <a:lnTo>
                  <a:pt x="4443" y="113735"/>
                </a:lnTo>
                <a:lnTo>
                  <a:pt x="2814" y="119362"/>
                </a:lnTo>
                <a:lnTo>
                  <a:pt x="1629" y="124990"/>
                </a:lnTo>
                <a:lnTo>
                  <a:pt x="740" y="130617"/>
                </a:lnTo>
                <a:lnTo>
                  <a:pt x="444" y="133579"/>
                </a:lnTo>
                <a:lnTo>
                  <a:pt x="148" y="136393"/>
                </a:lnTo>
                <a:lnTo>
                  <a:pt x="0" y="139206"/>
                </a:lnTo>
                <a:lnTo>
                  <a:pt x="0" y="142168"/>
                </a:lnTo>
                <a:lnTo>
                  <a:pt x="0" y="144982"/>
                </a:lnTo>
                <a:lnTo>
                  <a:pt x="148" y="147796"/>
                </a:lnTo>
                <a:lnTo>
                  <a:pt x="444" y="150609"/>
                </a:lnTo>
                <a:lnTo>
                  <a:pt x="889" y="153423"/>
                </a:lnTo>
                <a:lnTo>
                  <a:pt x="1333" y="156089"/>
                </a:lnTo>
                <a:lnTo>
                  <a:pt x="1925" y="158903"/>
                </a:lnTo>
                <a:lnTo>
                  <a:pt x="2666" y="161568"/>
                </a:lnTo>
                <a:lnTo>
                  <a:pt x="3406" y="164234"/>
                </a:lnTo>
                <a:lnTo>
                  <a:pt x="4443" y="166900"/>
                </a:lnTo>
                <a:lnTo>
                  <a:pt x="5479" y="169417"/>
                </a:lnTo>
                <a:lnTo>
                  <a:pt x="6664" y="171935"/>
                </a:lnTo>
                <a:lnTo>
                  <a:pt x="7997" y="174304"/>
                </a:lnTo>
                <a:lnTo>
                  <a:pt x="9478" y="176822"/>
                </a:lnTo>
                <a:lnTo>
                  <a:pt x="11107" y="179043"/>
                </a:lnTo>
                <a:lnTo>
                  <a:pt x="12736" y="181413"/>
                </a:lnTo>
                <a:lnTo>
                  <a:pt x="14661" y="183486"/>
                </a:lnTo>
                <a:lnTo>
                  <a:pt x="16586" y="185707"/>
                </a:lnTo>
                <a:lnTo>
                  <a:pt x="18808" y="187632"/>
                </a:lnTo>
                <a:lnTo>
                  <a:pt x="21029" y="189706"/>
                </a:lnTo>
                <a:lnTo>
                  <a:pt x="23547" y="191483"/>
                </a:lnTo>
                <a:lnTo>
                  <a:pt x="26656" y="193704"/>
                </a:lnTo>
                <a:lnTo>
                  <a:pt x="29914" y="195629"/>
                </a:lnTo>
                <a:lnTo>
                  <a:pt x="33321" y="197555"/>
                </a:lnTo>
                <a:lnTo>
                  <a:pt x="36727" y="199332"/>
                </a:lnTo>
                <a:lnTo>
                  <a:pt x="40281" y="200813"/>
                </a:lnTo>
                <a:lnTo>
                  <a:pt x="43983" y="202294"/>
                </a:lnTo>
                <a:lnTo>
                  <a:pt x="47537" y="203626"/>
                </a:lnTo>
                <a:lnTo>
                  <a:pt x="51388" y="204811"/>
                </a:lnTo>
                <a:lnTo>
                  <a:pt x="55090" y="205848"/>
                </a:lnTo>
                <a:lnTo>
                  <a:pt x="58940" y="206736"/>
                </a:lnTo>
                <a:lnTo>
                  <a:pt x="62791" y="207477"/>
                </a:lnTo>
                <a:lnTo>
                  <a:pt x="66789" y="208069"/>
                </a:lnTo>
                <a:lnTo>
                  <a:pt x="70640" y="208661"/>
                </a:lnTo>
                <a:lnTo>
                  <a:pt x="74638" y="209106"/>
                </a:lnTo>
                <a:lnTo>
                  <a:pt x="78637" y="209402"/>
                </a:lnTo>
                <a:lnTo>
                  <a:pt x="82635" y="209550"/>
                </a:lnTo>
                <a:lnTo>
                  <a:pt x="90632" y="209550"/>
                </a:lnTo>
                <a:lnTo>
                  <a:pt x="94630" y="209402"/>
                </a:lnTo>
                <a:lnTo>
                  <a:pt x="98629" y="209254"/>
                </a:lnTo>
                <a:lnTo>
                  <a:pt x="102627" y="208810"/>
                </a:lnTo>
                <a:lnTo>
                  <a:pt x="106626" y="208365"/>
                </a:lnTo>
                <a:lnTo>
                  <a:pt x="110476" y="207921"/>
                </a:lnTo>
                <a:lnTo>
                  <a:pt x="114475" y="207329"/>
                </a:lnTo>
                <a:lnTo>
                  <a:pt x="122175" y="205848"/>
                </a:lnTo>
                <a:lnTo>
                  <a:pt x="129580" y="204071"/>
                </a:lnTo>
                <a:lnTo>
                  <a:pt x="136836" y="201997"/>
                </a:lnTo>
                <a:lnTo>
                  <a:pt x="143649" y="199776"/>
                </a:lnTo>
                <a:lnTo>
                  <a:pt x="158606" y="194297"/>
                </a:lnTo>
                <a:lnTo>
                  <a:pt x="166159" y="191335"/>
                </a:lnTo>
                <a:lnTo>
                  <a:pt x="173711" y="188225"/>
                </a:lnTo>
                <a:lnTo>
                  <a:pt x="181412" y="185115"/>
                </a:lnTo>
                <a:lnTo>
                  <a:pt x="188965" y="181857"/>
                </a:lnTo>
                <a:lnTo>
                  <a:pt x="196665" y="178451"/>
                </a:lnTo>
                <a:lnTo>
                  <a:pt x="204218" y="175045"/>
                </a:lnTo>
                <a:lnTo>
                  <a:pt x="211771" y="171490"/>
                </a:lnTo>
                <a:lnTo>
                  <a:pt x="219175" y="167788"/>
                </a:lnTo>
                <a:lnTo>
                  <a:pt x="226580" y="163938"/>
                </a:lnTo>
                <a:lnTo>
                  <a:pt x="233836" y="159939"/>
                </a:lnTo>
                <a:lnTo>
                  <a:pt x="241093" y="155941"/>
                </a:lnTo>
                <a:lnTo>
                  <a:pt x="248053" y="151646"/>
                </a:lnTo>
                <a:lnTo>
                  <a:pt x="255013" y="147351"/>
                </a:lnTo>
                <a:lnTo>
                  <a:pt x="261677" y="142909"/>
                </a:lnTo>
                <a:lnTo>
                  <a:pt x="265084" y="140391"/>
                </a:lnTo>
                <a:lnTo>
                  <a:pt x="268490" y="137874"/>
                </a:lnTo>
                <a:lnTo>
                  <a:pt x="271600" y="135208"/>
                </a:lnTo>
                <a:lnTo>
                  <a:pt x="274413" y="132394"/>
                </a:lnTo>
                <a:lnTo>
                  <a:pt x="276931" y="129580"/>
                </a:lnTo>
                <a:lnTo>
                  <a:pt x="279300" y="126619"/>
                </a:lnTo>
                <a:lnTo>
                  <a:pt x="281226" y="123657"/>
                </a:lnTo>
                <a:lnTo>
                  <a:pt x="282114" y="122028"/>
                </a:lnTo>
                <a:lnTo>
                  <a:pt x="282855" y="120399"/>
                </a:lnTo>
                <a:lnTo>
                  <a:pt x="283447" y="118770"/>
                </a:lnTo>
                <a:lnTo>
                  <a:pt x="284039" y="117141"/>
                </a:lnTo>
                <a:lnTo>
                  <a:pt x="284484" y="115512"/>
                </a:lnTo>
                <a:lnTo>
                  <a:pt x="284780" y="113735"/>
                </a:lnTo>
                <a:lnTo>
                  <a:pt x="285076" y="112106"/>
                </a:lnTo>
                <a:lnTo>
                  <a:pt x="285224" y="110328"/>
                </a:lnTo>
                <a:lnTo>
                  <a:pt x="285076" y="108551"/>
                </a:lnTo>
                <a:lnTo>
                  <a:pt x="285076" y="106774"/>
                </a:lnTo>
                <a:lnTo>
                  <a:pt x="284780" y="104849"/>
                </a:lnTo>
                <a:lnTo>
                  <a:pt x="284335" y="103072"/>
                </a:lnTo>
                <a:lnTo>
                  <a:pt x="283891" y="101147"/>
                </a:lnTo>
                <a:lnTo>
                  <a:pt x="283299" y="99222"/>
                </a:lnTo>
                <a:lnTo>
                  <a:pt x="282410" y="97296"/>
                </a:lnTo>
                <a:lnTo>
                  <a:pt x="281522" y="95223"/>
                </a:lnTo>
                <a:lnTo>
                  <a:pt x="280485" y="93298"/>
                </a:lnTo>
                <a:lnTo>
                  <a:pt x="279152" y="91225"/>
                </a:lnTo>
                <a:lnTo>
                  <a:pt x="276339" y="87078"/>
                </a:lnTo>
                <a:lnTo>
                  <a:pt x="273377" y="83228"/>
                </a:lnTo>
                <a:lnTo>
                  <a:pt x="270119" y="79377"/>
                </a:lnTo>
                <a:lnTo>
                  <a:pt x="266565" y="75823"/>
                </a:lnTo>
                <a:lnTo>
                  <a:pt x="262862" y="72269"/>
                </a:lnTo>
                <a:lnTo>
                  <a:pt x="259160" y="69011"/>
                </a:lnTo>
                <a:lnTo>
                  <a:pt x="255161" y="65753"/>
                </a:lnTo>
                <a:lnTo>
                  <a:pt x="251015" y="62643"/>
                </a:lnTo>
                <a:lnTo>
                  <a:pt x="246868" y="59681"/>
                </a:lnTo>
                <a:lnTo>
                  <a:pt x="242574" y="56719"/>
                </a:lnTo>
                <a:lnTo>
                  <a:pt x="238279" y="53905"/>
                </a:lnTo>
                <a:lnTo>
                  <a:pt x="233984" y="51240"/>
                </a:lnTo>
                <a:lnTo>
                  <a:pt x="225395" y="46057"/>
                </a:lnTo>
                <a:lnTo>
                  <a:pt x="216806" y="41021"/>
                </a:lnTo>
                <a:lnTo>
                  <a:pt x="199035" y="30507"/>
                </a:lnTo>
                <a:lnTo>
                  <a:pt x="189853" y="25324"/>
                </a:lnTo>
                <a:lnTo>
                  <a:pt x="180671" y="20140"/>
                </a:lnTo>
                <a:lnTo>
                  <a:pt x="171490" y="15253"/>
                </a:lnTo>
                <a:lnTo>
                  <a:pt x="166751" y="12884"/>
                </a:lnTo>
                <a:lnTo>
                  <a:pt x="162012" y="10663"/>
                </a:lnTo>
                <a:lnTo>
                  <a:pt x="157273" y="8589"/>
                </a:lnTo>
                <a:lnTo>
                  <a:pt x="152534" y="6664"/>
                </a:lnTo>
                <a:lnTo>
                  <a:pt x="147647" y="4887"/>
                </a:lnTo>
                <a:lnTo>
                  <a:pt x="142760" y="3258"/>
                </a:lnTo>
                <a:lnTo>
                  <a:pt x="140243" y="2369"/>
                </a:lnTo>
                <a:lnTo>
                  <a:pt x="137725" y="1777"/>
                </a:lnTo>
                <a:lnTo>
                  <a:pt x="135059" y="1185"/>
                </a:lnTo>
                <a:lnTo>
                  <a:pt x="132542" y="740"/>
                </a:lnTo>
                <a:lnTo>
                  <a:pt x="130024" y="444"/>
                </a:lnTo>
                <a:lnTo>
                  <a:pt x="127507" y="148"/>
                </a:lnTo>
                <a:lnTo>
                  <a:pt x="125137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18"/>
          <p:cNvSpPr txBox="1">
            <a:spLocks noGrp="1"/>
          </p:cNvSpPr>
          <p:nvPr>
            <p:ph type="subTitle" idx="1"/>
          </p:nvPr>
        </p:nvSpPr>
        <p:spPr>
          <a:xfrm>
            <a:off x="8217500" y="1921683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42" name="Google Shape;1542;p18"/>
          <p:cNvSpPr txBox="1">
            <a:spLocks noGrp="1"/>
          </p:cNvSpPr>
          <p:nvPr>
            <p:ph type="title"/>
          </p:nvPr>
        </p:nvSpPr>
        <p:spPr>
          <a:xfrm>
            <a:off x="8932620" y="1396633"/>
            <a:ext cx="1593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543" name="Google Shape;1543;p18"/>
          <p:cNvGrpSpPr/>
          <p:nvPr/>
        </p:nvGrpSpPr>
        <p:grpSpPr>
          <a:xfrm>
            <a:off x="9365313" y="197482"/>
            <a:ext cx="2725052" cy="3626805"/>
            <a:chOff x="5772675" y="3251650"/>
            <a:chExt cx="1462775" cy="1946825"/>
          </a:xfrm>
        </p:grpSpPr>
        <p:sp>
          <p:nvSpPr>
            <p:cNvPr id="1544" name="Google Shape;1544;p18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8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8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8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8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8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8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8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8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8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8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8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8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8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8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8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8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8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8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8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8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8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8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8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8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8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8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8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8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8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4" name="Google Shape;1574;p18"/>
          <p:cNvSpPr txBox="1">
            <a:spLocks noGrp="1"/>
          </p:cNvSpPr>
          <p:nvPr>
            <p:ph type="subTitle" idx="2"/>
          </p:nvPr>
        </p:nvSpPr>
        <p:spPr>
          <a:xfrm>
            <a:off x="8217433" y="3608467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75" name="Google Shape;1575;p18"/>
          <p:cNvSpPr txBox="1">
            <a:spLocks noGrp="1"/>
          </p:cNvSpPr>
          <p:nvPr>
            <p:ph type="title" idx="3"/>
          </p:nvPr>
        </p:nvSpPr>
        <p:spPr>
          <a:xfrm>
            <a:off x="8932675" y="3083409"/>
            <a:ext cx="1593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576" name="Google Shape;1576;p18"/>
          <p:cNvGrpSpPr/>
          <p:nvPr/>
        </p:nvGrpSpPr>
        <p:grpSpPr>
          <a:xfrm rot="9344054" flipH="1">
            <a:off x="10832775" y="5661248"/>
            <a:ext cx="2047711" cy="1216992"/>
            <a:chOff x="3380025" y="521400"/>
            <a:chExt cx="856275" cy="508900"/>
          </a:xfrm>
        </p:grpSpPr>
        <p:sp>
          <p:nvSpPr>
            <p:cNvPr id="1577" name="Google Shape;1577;p18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8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8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8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8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8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8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8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8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8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8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8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9" name="Google Shape;1589;p18"/>
          <p:cNvSpPr/>
          <p:nvPr/>
        </p:nvSpPr>
        <p:spPr>
          <a:xfrm rot="10800000" flipH="1">
            <a:off x="-291925" y="-209587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90" name="Google Shape;1590;p18"/>
          <p:cNvGrpSpPr/>
          <p:nvPr/>
        </p:nvGrpSpPr>
        <p:grpSpPr>
          <a:xfrm rot="-5400000">
            <a:off x="-1479985" y="4733501"/>
            <a:ext cx="4011576" cy="1411752"/>
            <a:chOff x="5585150" y="1630675"/>
            <a:chExt cx="1583600" cy="557300"/>
          </a:xfrm>
        </p:grpSpPr>
        <p:sp>
          <p:nvSpPr>
            <p:cNvPr id="1591" name="Google Shape;1591;p18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18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18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8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8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8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8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8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8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8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18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18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18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18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18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18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18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18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18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18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18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8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8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8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8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8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18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18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18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18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1" name="Google Shape;1621;p18"/>
          <p:cNvSpPr txBox="1">
            <a:spLocks noGrp="1"/>
          </p:cNvSpPr>
          <p:nvPr>
            <p:ph type="title" idx="4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622" name="Google Shape;1622;p18"/>
          <p:cNvSpPr txBox="1">
            <a:spLocks noGrp="1"/>
          </p:cNvSpPr>
          <p:nvPr>
            <p:ph type="subTitle" idx="5"/>
          </p:nvPr>
        </p:nvSpPr>
        <p:spPr>
          <a:xfrm>
            <a:off x="8217433" y="5322733"/>
            <a:ext cx="3023600" cy="84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23" name="Google Shape;1623;p18"/>
          <p:cNvSpPr txBox="1">
            <a:spLocks noGrp="1"/>
          </p:cNvSpPr>
          <p:nvPr>
            <p:ph type="title" idx="6"/>
          </p:nvPr>
        </p:nvSpPr>
        <p:spPr>
          <a:xfrm>
            <a:off x="8932567" y="4797669"/>
            <a:ext cx="1593200" cy="52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grpSp>
        <p:nvGrpSpPr>
          <p:cNvPr id="1624" name="Google Shape;1624;p18"/>
          <p:cNvGrpSpPr/>
          <p:nvPr/>
        </p:nvGrpSpPr>
        <p:grpSpPr>
          <a:xfrm rot="10800000">
            <a:off x="-1065273" y="-209592"/>
            <a:ext cx="3182133" cy="3086071"/>
            <a:chOff x="3987350" y="3411500"/>
            <a:chExt cx="1940325" cy="1881750"/>
          </a:xfrm>
        </p:grpSpPr>
        <p:sp>
          <p:nvSpPr>
            <p:cNvPr id="1625" name="Google Shape;1625;p18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18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18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18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8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8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8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8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8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8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8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8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8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8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8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8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8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8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8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8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8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8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8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18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18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8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8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8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8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8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8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8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8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98991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SCHEDULE"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19"/>
          <p:cNvSpPr/>
          <p:nvPr/>
        </p:nvSpPr>
        <p:spPr>
          <a:xfrm rot="659371">
            <a:off x="1701589" y="1342109"/>
            <a:ext cx="8788828" cy="4984033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9"/>
          <p:cNvSpPr/>
          <p:nvPr/>
        </p:nvSpPr>
        <p:spPr>
          <a:xfrm flipH="1">
            <a:off x="9720232" y="4285907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9"/>
          <p:cNvGrpSpPr/>
          <p:nvPr/>
        </p:nvGrpSpPr>
        <p:grpSpPr>
          <a:xfrm rot="-9344054">
            <a:off x="-617370" y="5661248"/>
            <a:ext cx="2047711" cy="1216992"/>
            <a:chOff x="3380025" y="521400"/>
            <a:chExt cx="856275" cy="508900"/>
          </a:xfrm>
        </p:grpSpPr>
        <p:sp>
          <p:nvSpPr>
            <p:cNvPr id="1662" name="Google Shape;1662;p19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9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9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9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9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9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9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9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9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9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9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19"/>
          <p:cNvGrpSpPr/>
          <p:nvPr/>
        </p:nvGrpSpPr>
        <p:grpSpPr>
          <a:xfrm rot="-6120681">
            <a:off x="10009818" y="5182765"/>
            <a:ext cx="4011783" cy="1411825"/>
            <a:chOff x="5585150" y="1630675"/>
            <a:chExt cx="1583600" cy="557300"/>
          </a:xfrm>
        </p:grpSpPr>
        <p:sp>
          <p:nvSpPr>
            <p:cNvPr id="1675" name="Google Shape;1675;p19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9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9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9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9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9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9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9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9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9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5" name="Google Shape;1705;p19"/>
          <p:cNvSpPr txBox="1">
            <a:spLocks noGrp="1"/>
          </p:cNvSpPr>
          <p:nvPr>
            <p:ph type="title"/>
          </p:nvPr>
        </p:nvSpPr>
        <p:spPr>
          <a:xfrm>
            <a:off x="1363167" y="2245400"/>
            <a:ext cx="4442800" cy="49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06" name="Google Shape;1706;p19"/>
          <p:cNvSpPr txBox="1">
            <a:spLocks noGrp="1"/>
          </p:cNvSpPr>
          <p:nvPr>
            <p:ph type="title" idx="2" hasCustomPrompt="1"/>
          </p:nvPr>
        </p:nvSpPr>
        <p:spPr>
          <a:xfrm>
            <a:off x="2634567" y="1845367"/>
            <a:ext cx="1900000" cy="40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7" name="Google Shape;1707;p19"/>
          <p:cNvSpPr/>
          <p:nvPr/>
        </p:nvSpPr>
        <p:spPr>
          <a:xfrm rot="-9202165">
            <a:off x="11058451" y="208455"/>
            <a:ext cx="2284544" cy="2285940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9"/>
          <p:cNvSpPr/>
          <p:nvPr/>
        </p:nvSpPr>
        <p:spPr>
          <a:xfrm rot="10800000" flipH="1">
            <a:off x="-411366" y="-182303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9"/>
          <p:cNvSpPr/>
          <p:nvPr/>
        </p:nvSpPr>
        <p:spPr>
          <a:xfrm rot="10800000">
            <a:off x="11458768" y="-110631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9"/>
          <p:cNvSpPr txBox="1">
            <a:spLocks noGrp="1"/>
          </p:cNvSpPr>
          <p:nvPr>
            <p:ph type="subTitle" idx="1"/>
          </p:nvPr>
        </p:nvSpPr>
        <p:spPr>
          <a:xfrm>
            <a:off x="1873167" y="2741800"/>
            <a:ext cx="34228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11" name="Google Shape;1711;p19"/>
          <p:cNvSpPr txBox="1">
            <a:spLocks noGrp="1"/>
          </p:cNvSpPr>
          <p:nvPr>
            <p:ph type="title" idx="3"/>
          </p:nvPr>
        </p:nvSpPr>
        <p:spPr>
          <a:xfrm>
            <a:off x="944000" y="711667"/>
            <a:ext cx="103040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12" name="Google Shape;1712;p19"/>
          <p:cNvSpPr txBox="1">
            <a:spLocks noGrp="1"/>
          </p:cNvSpPr>
          <p:nvPr>
            <p:ph type="title" idx="4"/>
          </p:nvPr>
        </p:nvSpPr>
        <p:spPr>
          <a:xfrm>
            <a:off x="1363167" y="4285933"/>
            <a:ext cx="4442800" cy="49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13" name="Google Shape;1713;p19"/>
          <p:cNvSpPr txBox="1">
            <a:spLocks noGrp="1"/>
          </p:cNvSpPr>
          <p:nvPr>
            <p:ph type="title" idx="5" hasCustomPrompt="1"/>
          </p:nvPr>
        </p:nvSpPr>
        <p:spPr>
          <a:xfrm>
            <a:off x="2634567" y="3885900"/>
            <a:ext cx="1900000" cy="40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4" name="Google Shape;1714;p19"/>
          <p:cNvSpPr txBox="1">
            <a:spLocks noGrp="1"/>
          </p:cNvSpPr>
          <p:nvPr>
            <p:ph type="subTitle" idx="6"/>
          </p:nvPr>
        </p:nvSpPr>
        <p:spPr>
          <a:xfrm>
            <a:off x="1873167" y="4782333"/>
            <a:ext cx="34228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15" name="Google Shape;1715;p19"/>
          <p:cNvSpPr txBox="1">
            <a:spLocks noGrp="1"/>
          </p:cNvSpPr>
          <p:nvPr>
            <p:ph type="title" idx="7"/>
          </p:nvPr>
        </p:nvSpPr>
        <p:spPr>
          <a:xfrm>
            <a:off x="6386033" y="2245400"/>
            <a:ext cx="4442800" cy="49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16" name="Google Shape;1716;p19"/>
          <p:cNvSpPr txBox="1">
            <a:spLocks noGrp="1"/>
          </p:cNvSpPr>
          <p:nvPr>
            <p:ph type="title" idx="8" hasCustomPrompt="1"/>
          </p:nvPr>
        </p:nvSpPr>
        <p:spPr>
          <a:xfrm>
            <a:off x="7657433" y="1845367"/>
            <a:ext cx="1900000" cy="40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7" name="Google Shape;1717;p19"/>
          <p:cNvSpPr txBox="1">
            <a:spLocks noGrp="1"/>
          </p:cNvSpPr>
          <p:nvPr>
            <p:ph type="subTitle" idx="9"/>
          </p:nvPr>
        </p:nvSpPr>
        <p:spPr>
          <a:xfrm>
            <a:off x="6896033" y="2741800"/>
            <a:ext cx="34228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18" name="Google Shape;1718;p19"/>
          <p:cNvSpPr txBox="1">
            <a:spLocks noGrp="1"/>
          </p:cNvSpPr>
          <p:nvPr>
            <p:ph type="title" idx="13"/>
          </p:nvPr>
        </p:nvSpPr>
        <p:spPr>
          <a:xfrm>
            <a:off x="6386033" y="4285933"/>
            <a:ext cx="4442800" cy="496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19" name="Google Shape;1719;p19"/>
          <p:cNvSpPr txBox="1">
            <a:spLocks noGrp="1"/>
          </p:cNvSpPr>
          <p:nvPr>
            <p:ph type="title" idx="14" hasCustomPrompt="1"/>
          </p:nvPr>
        </p:nvSpPr>
        <p:spPr>
          <a:xfrm>
            <a:off x="7657433" y="3885900"/>
            <a:ext cx="1900000" cy="400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0" name="Google Shape;1720;p19"/>
          <p:cNvSpPr txBox="1">
            <a:spLocks noGrp="1"/>
          </p:cNvSpPr>
          <p:nvPr>
            <p:ph type="subTitle" idx="15"/>
          </p:nvPr>
        </p:nvSpPr>
        <p:spPr>
          <a:xfrm>
            <a:off x="6896033" y="4782333"/>
            <a:ext cx="3422800" cy="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1721" name="Google Shape;1721;p19"/>
          <p:cNvGrpSpPr/>
          <p:nvPr/>
        </p:nvGrpSpPr>
        <p:grpSpPr>
          <a:xfrm rot="5909761">
            <a:off x="-1599353" y="230176"/>
            <a:ext cx="4011681" cy="1411789"/>
            <a:chOff x="5585150" y="1630675"/>
            <a:chExt cx="1583600" cy="557300"/>
          </a:xfrm>
        </p:grpSpPr>
        <p:sp>
          <p:nvSpPr>
            <p:cNvPr id="1722" name="Google Shape;1722;p19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9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9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9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9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9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9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9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9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9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9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9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9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9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9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9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9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9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9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9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9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9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9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9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9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9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9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9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9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9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39768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AND DESIGN 3">
  <p:cSld name="HEADLAND DESIGN 3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0"/>
          <p:cNvSpPr/>
          <p:nvPr/>
        </p:nvSpPr>
        <p:spPr>
          <a:xfrm rot="5400000">
            <a:off x="-1747523" y="4174645"/>
            <a:ext cx="3550401" cy="2625587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20"/>
          <p:cNvSpPr/>
          <p:nvPr/>
        </p:nvSpPr>
        <p:spPr>
          <a:xfrm rot="-5067130">
            <a:off x="3426336" y="-874138"/>
            <a:ext cx="5405928" cy="8166523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20"/>
          <p:cNvSpPr txBox="1">
            <a:spLocks noGrp="1"/>
          </p:cNvSpPr>
          <p:nvPr>
            <p:ph type="title"/>
          </p:nvPr>
        </p:nvSpPr>
        <p:spPr>
          <a:xfrm>
            <a:off x="3048500" y="2442700"/>
            <a:ext cx="6094800" cy="905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56" name="Google Shape;1756;p20"/>
          <p:cNvSpPr txBox="1">
            <a:spLocks noGrp="1"/>
          </p:cNvSpPr>
          <p:nvPr>
            <p:ph type="title" idx="2" hasCustomPrompt="1"/>
          </p:nvPr>
        </p:nvSpPr>
        <p:spPr>
          <a:xfrm>
            <a:off x="4281600" y="1936700"/>
            <a:ext cx="3628800" cy="50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7" name="Google Shape;1757;p20"/>
          <p:cNvSpPr txBox="1">
            <a:spLocks noGrp="1"/>
          </p:cNvSpPr>
          <p:nvPr>
            <p:ph type="subTitle" idx="1"/>
          </p:nvPr>
        </p:nvSpPr>
        <p:spPr>
          <a:xfrm>
            <a:off x="4281600" y="3760567"/>
            <a:ext cx="3183200" cy="10772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58" name="Google Shape;1758;p20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20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20"/>
          <p:cNvSpPr/>
          <p:nvPr/>
        </p:nvSpPr>
        <p:spPr>
          <a:xfrm>
            <a:off x="5646801" y="-19770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20"/>
          <p:cNvSpPr/>
          <p:nvPr/>
        </p:nvSpPr>
        <p:spPr>
          <a:xfrm>
            <a:off x="5570334" y="-19570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20"/>
          <p:cNvSpPr/>
          <p:nvPr/>
        </p:nvSpPr>
        <p:spPr>
          <a:xfrm>
            <a:off x="5582001" y="-19637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20"/>
          <p:cNvSpPr/>
          <p:nvPr/>
        </p:nvSpPr>
        <p:spPr>
          <a:xfrm rot="-5400000" flipH="1">
            <a:off x="10039049" y="127808"/>
            <a:ext cx="2838145" cy="1668165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4" name="Google Shape;1764;p20"/>
          <p:cNvGrpSpPr/>
          <p:nvPr/>
        </p:nvGrpSpPr>
        <p:grpSpPr>
          <a:xfrm rot="9687673" flipH="1">
            <a:off x="10361821" y="4926071"/>
            <a:ext cx="3048279" cy="2198380"/>
            <a:chOff x="3380025" y="521400"/>
            <a:chExt cx="856275" cy="508900"/>
          </a:xfrm>
        </p:grpSpPr>
        <p:sp>
          <p:nvSpPr>
            <p:cNvPr id="1765" name="Google Shape;1765;p20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7" name="Google Shape;1777;p20"/>
          <p:cNvSpPr/>
          <p:nvPr/>
        </p:nvSpPr>
        <p:spPr>
          <a:xfrm rot="10800000" flipH="1">
            <a:off x="-51766" y="-82515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78" name="Google Shape;1778;p20"/>
          <p:cNvGrpSpPr/>
          <p:nvPr/>
        </p:nvGrpSpPr>
        <p:grpSpPr>
          <a:xfrm rot="-154276">
            <a:off x="-178125" y="5748818"/>
            <a:ext cx="1801213" cy="552903"/>
            <a:chOff x="3241325" y="1120175"/>
            <a:chExt cx="483675" cy="148475"/>
          </a:xfrm>
        </p:grpSpPr>
        <p:sp>
          <p:nvSpPr>
            <p:cNvPr id="1779" name="Google Shape;1779;p20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0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0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96" name="Google Shape;1796;p20"/>
          <p:cNvGrpSpPr/>
          <p:nvPr/>
        </p:nvGrpSpPr>
        <p:grpSpPr>
          <a:xfrm>
            <a:off x="599979" y="327439"/>
            <a:ext cx="2774808" cy="1739299"/>
            <a:chOff x="6258350" y="861450"/>
            <a:chExt cx="1123950" cy="704550"/>
          </a:xfrm>
        </p:grpSpPr>
        <p:sp>
          <p:nvSpPr>
            <p:cNvPr id="1797" name="Google Shape;1797;p20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4" name="Google Shape;1814;p20"/>
          <p:cNvGrpSpPr/>
          <p:nvPr/>
        </p:nvGrpSpPr>
        <p:grpSpPr>
          <a:xfrm>
            <a:off x="8194695" y="5219087"/>
            <a:ext cx="3807608" cy="1339972"/>
            <a:chOff x="5585150" y="1630675"/>
            <a:chExt cx="1583600" cy="557300"/>
          </a:xfrm>
        </p:grpSpPr>
        <p:sp>
          <p:nvSpPr>
            <p:cNvPr id="1815" name="Google Shape;1815;p20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20"/>
          <p:cNvGrpSpPr/>
          <p:nvPr/>
        </p:nvGrpSpPr>
        <p:grpSpPr>
          <a:xfrm>
            <a:off x="453863" y="3212765"/>
            <a:ext cx="3461023" cy="3356540"/>
            <a:chOff x="3987350" y="3411500"/>
            <a:chExt cx="1940325" cy="1881750"/>
          </a:xfrm>
        </p:grpSpPr>
        <p:sp>
          <p:nvSpPr>
            <p:cNvPr id="1846" name="Google Shape;1846;p20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9" name="Google Shape;1879;p20"/>
          <p:cNvGrpSpPr/>
          <p:nvPr/>
        </p:nvGrpSpPr>
        <p:grpSpPr>
          <a:xfrm>
            <a:off x="9316079" y="381920"/>
            <a:ext cx="2522019" cy="3356585"/>
            <a:chOff x="5772675" y="3251650"/>
            <a:chExt cx="1462775" cy="1946825"/>
          </a:xfrm>
        </p:grpSpPr>
        <p:sp>
          <p:nvSpPr>
            <p:cNvPr id="1880" name="Google Shape;1880;p20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20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20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20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20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20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20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9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AND DESIGN 4">
  <p:cSld name="HEADLAND DESIGN 4"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1" name="Google Shape;1911;p21"/>
          <p:cNvGrpSpPr/>
          <p:nvPr/>
        </p:nvGrpSpPr>
        <p:grpSpPr>
          <a:xfrm rot="-5400000" flipH="1">
            <a:off x="109179" y="4210786"/>
            <a:ext cx="2522019" cy="3356585"/>
            <a:chOff x="5772675" y="3251650"/>
            <a:chExt cx="1462775" cy="1946825"/>
          </a:xfrm>
        </p:grpSpPr>
        <p:sp>
          <p:nvSpPr>
            <p:cNvPr id="1912" name="Google Shape;1912;p21"/>
            <p:cNvSpPr/>
            <p:nvPr/>
          </p:nvSpPr>
          <p:spPr>
            <a:xfrm>
              <a:off x="6773725" y="3636875"/>
              <a:ext cx="12250" cy="11000"/>
            </a:xfrm>
            <a:custGeom>
              <a:avLst/>
              <a:gdLst/>
              <a:ahLst/>
              <a:cxnLst/>
              <a:rect l="l" t="t" r="r" b="b"/>
              <a:pathLst>
                <a:path w="490" h="440" extrusionOk="0">
                  <a:moveTo>
                    <a:pt x="164" y="0"/>
                  </a:moveTo>
                  <a:lnTo>
                    <a:pt x="17" y="114"/>
                  </a:lnTo>
                  <a:lnTo>
                    <a:pt x="1" y="212"/>
                  </a:lnTo>
                  <a:lnTo>
                    <a:pt x="17" y="325"/>
                  </a:lnTo>
                  <a:lnTo>
                    <a:pt x="164" y="439"/>
                  </a:lnTo>
                  <a:lnTo>
                    <a:pt x="326" y="439"/>
                  </a:lnTo>
                  <a:lnTo>
                    <a:pt x="473" y="325"/>
                  </a:lnTo>
                  <a:lnTo>
                    <a:pt x="489" y="212"/>
                  </a:lnTo>
                  <a:lnTo>
                    <a:pt x="473" y="114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21"/>
            <p:cNvSpPr/>
            <p:nvPr/>
          </p:nvSpPr>
          <p:spPr>
            <a:xfrm>
              <a:off x="6794900" y="3740175"/>
              <a:ext cx="20750" cy="19150"/>
            </a:xfrm>
            <a:custGeom>
              <a:avLst/>
              <a:gdLst/>
              <a:ahLst/>
              <a:cxnLst/>
              <a:rect l="l" t="t" r="r" b="b"/>
              <a:pathLst>
                <a:path w="830" h="766" extrusionOk="0">
                  <a:moveTo>
                    <a:pt x="244" y="1"/>
                  </a:moveTo>
                  <a:lnTo>
                    <a:pt x="16" y="196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0" y="766"/>
                  </a:lnTo>
                  <a:lnTo>
                    <a:pt x="570" y="766"/>
                  </a:lnTo>
                  <a:lnTo>
                    <a:pt x="797" y="554"/>
                  </a:lnTo>
                  <a:lnTo>
                    <a:pt x="830" y="375"/>
                  </a:lnTo>
                  <a:lnTo>
                    <a:pt x="797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21"/>
            <p:cNvSpPr/>
            <p:nvPr/>
          </p:nvSpPr>
          <p:spPr>
            <a:xfrm>
              <a:off x="6589050" y="3586825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391"/>
                  </a:lnTo>
                  <a:lnTo>
                    <a:pt x="34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8" y="570"/>
                  </a:lnTo>
                  <a:lnTo>
                    <a:pt x="831" y="391"/>
                  </a:lnTo>
                  <a:lnTo>
                    <a:pt x="798" y="196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21"/>
            <p:cNvSpPr/>
            <p:nvPr/>
          </p:nvSpPr>
          <p:spPr>
            <a:xfrm>
              <a:off x="6828250" y="3251650"/>
              <a:ext cx="13025" cy="12225"/>
            </a:xfrm>
            <a:custGeom>
              <a:avLst/>
              <a:gdLst/>
              <a:ahLst/>
              <a:cxnLst/>
              <a:rect l="l" t="t" r="r" b="b"/>
              <a:pathLst>
                <a:path w="521" h="489" extrusionOk="0">
                  <a:moveTo>
                    <a:pt x="163" y="0"/>
                  </a:moveTo>
                  <a:lnTo>
                    <a:pt x="17" y="131"/>
                  </a:lnTo>
                  <a:lnTo>
                    <a:pt x="0" y="245"/>
                  </a:lnTo>
                  <a:lnTo>
                    <a:pt x="17" y="358"/>
                  </a:lnTo>
                  <a:lnTo>
                    <a:pt x="163" y="489"/>
                  </a:lnTo>
                  <a:lnTo>
                    <a:pt x="358" y="489"/>
                  </a:lnTo>
                  <a:lnTo>
                    <a:pt x="505" y="358"/>
                  </a:lnTo>
                  <a:lnTo>
                    <a:pt x="521" y="245"/>
                  </a:lnTo>
                  <a:lnTo>
                    <a:pt x="505" y="131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21"/>
            <p:cNvSpPr/>
            <p:nvPr/>
          </p:nvSpPr>
          <p:spPr>
            <a:xfrm>
              <a:off x="6838425" y="3522150"/>
              <a:ext cx="24025" cy="22400"/>
            </a:xfrm>
            <a:custGeom>
              <a:avLst/>
              <a:gdLst/>
              <a:ahLst/>
              <a:cxnLst/>
              <a:rect l="l" t="t" r="r" b="b"/>
              <a:pathLst>
                <a:path w="961" h="896" extrusionOk="0">
                  <a:moveTo>
                    <a:pt x="651" y="1"/>
                  </a:moveTo>
                  <a:lnTo>
                    <a:pt x="293" y="17"/>
                  </a:lnTo>
                  <a:lnTo>
                    <a:pt x="81" y="180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16" y="570"/>
                  </a:lnTo>
                  <a:lnTo>
                    <a:pt x="81" y="733"/>
                  </a:lnTo>
                  <a:lnTo>
                    <a:pt x="293" y="896"/>
                  </a:lnTo>
                  <a:lnTo>
                    <a:pt x="651" y="879"/>
                  </a:lnTo>
                  <a:lnTo>
                    <a:pt x="862" y="733"/>
                  </a:lnTo>
                  <a:lnTo>
                    <a:pt x="944" y="554"/>
                  </a:lnTo>
                  <a:lnTo>
                    <a:pt x="960" y="440"/>
                  </a:lnTo>
                  <a:lnTo>
                    <a:pt x="944" y="326"/>
                  </a:lnTo>
                  <a:lnTo>
                    <a:pt x="862" y="16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21"/>
            <p:cNvSpPr/>
            <p:nvPr/>
          </p:nvSpPr>
          <p:spPr>
            <a:xfrm>
              <a:off x="6661475" y="3278500"/>
              <a:ext cx="35825" cy="34600"/>
            </a:xfrm>
            <a:custGeom>
              <a:avLst/>
              <a:gdLst/>
              <a:ahLst/>
              <a:cxnLst/>
              <a:rect l="l" t="t" r="r" b="b"/>
              <a:pathLst>
                <a:path w="1433" h="1384" extrusionOk="0">
                  <a:moveTo>
                    <a:pt x="570" y="0"/>
                  </a:moveTo>
                  <a:lnTo>
                    <a:pt x="326" y="98"/>
                  </a:lnTo>
                  <a:lnTo>
                    <a:pt x="130" y="277"/>
                  </a:lnTo>
                  <a:lnTo>
                    <a:pt x="16" y="537"/>
                  </a:lnTo>
                  <a:lnTo>
                    <a:pt x="0" y="700"/>
                  </a:lnTo>
                  <a:lnTo>
                    <a:pt x="16" y="863"/>
                  </a:lnTo>
                  <a:lnTo>
                    <a:pt x="130" y="1123"/>
                  </a:lnTo>
                  <a:lnTo>
                    <a:pt x="342" y="1302"/>
                  </a:lnTo>
                  <a:lnTo>
                    <a:pt x="586" y="1383"/>
                  </a:lnTo>
                  <a:lnTo>
                    <a:pt x="863" y="1383"/>
                  </a:lnTo>
                  <a:lnTo>
                    <a:pt x="1107" y="1286"/>
                  </a:lnTo>
                  <a:lnTo>
                    <a:pt x="1318" y="1107"/>
                  </a:lnTo>
                  <a:lnTo>
                    <a:pt x="1432" y="846"/>
                  </a:lnTo>
                  <a:lnTo>
                    <a:pt x="1432" y="684"/>
                  </a:lnTo>
                  <a:lnTo>
                    <a:pt x="1416" y="521"/>
                  </a:lnTo>
                  <a:lnTo>
                    <a:pt x="1302" y="261"/>
                  </a:lnTo>
                  <a:lnTo>
                    <a:pt x="1090" y="82"/>
                  </a:lnTo>
                  <a:lnTo>
                    <a:pt x="8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21"/>
            <p:cNvSpPr/>
            <p:nvPr/>
          </p:nvSpPr>
          <p:spPr>
            <a:xfrm>
              <a:off x="6764375" y="3935025"/>
              <a:ext cx="39075" cy="37450"/>
            </a:xfrm>
            <a:custGeom>
              <a:avLst/>
              <a:gdLst/>
              <a:ahLst/>
              <a:cxnLst/>
              <a:rect l="l" t="t" r="r" b="b"/>
              <a:pathLst>
                <a:path w="1563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59" y="114"/>
                  </a:lnTo>
                  <a:lnTo>
                    <a:pt x="131" y="293"/>
                  </a:lnTo>
                  <a:lnTo>
                    <a:pt x="17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75" y="1400"/>
                  </a:lnTo>
                  <a:lnTo>
                    <a:pt x="635" y="1497"/>
                  </a:lnTo>
                  <a:lnTo>
                    <a:pt x="928" y="1497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63" y="749"/>
                  </a:lnTo>
                  <a:lnTo>
                    <a:pt x="1546" y="554"/>
                  </a:lnTo>
                  <a:lnTo>
                    <a:pt x="1416" y="277"/>
                  </a:lnTo>
                  <a:lnTo>
                    <a:pt x="1189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1"/>
            <p:cNvSpPr/>
            <p:nvPr/>
          </p:nvSpPr>
          <p:spPr>
            <a:xfrm>
              <a:off x="6720050" y="3513200"/>
              <a:ext cx="20775" cy="19550"/>
            </a:xfrm>
            <a:custGeom>
              <a:avLst/>
              <a:gdLst/>
              <a:ahLst/>
              <a:cxnLst/>
              <a:rect l="l" t="t" r="r" b="b"/>
              <a:pathLst>
                <a:path w="831" h="782" extrusionOk="0">
                  <a:moveTo>
                    <a:pt x="244" y="1"/>
                  </a:moveTo>
                  <a:lnTo>
                    <a:pt x="16" y="212"/>
                  </a:lnTo>
                  <a:lnTo>
                    <a:pt x="0" y="391"/>
                  </a:lnTo>
                  <a:lnTo>
                    <a:pt x="16" y="586"/>
                  </a:lnTo>
                  <a:lnTo>
                    <a:pt x="261" y="782"/>
                  </a:lnTo>
                  <a:lnTo>
                    <a:pt x="570" y="765"/>
                  </a:lnTo>
                  <a:lnTo>
                    <a:pt x="797" y="570"/>
                  </a:lnTo>
                  <a:lnTo>
                    <a:pt x="830" y="391"/>
                  </a:lnTo>
                  <a:lnTo>
                    <a:pt x="797" y="196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1"/>
            <p:cNvSpPr/>
            <p:nvPr/>
          </p:nvSpPr>
          <p:spPr>
            <a:xfrm>
              <a:off x="6750950" y="337815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17" y="375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98" y="831"/>
                  </a:lnTo>
                  <a:lnTo>
                    <a:pt x="342" y="1010"/>
                  </a:lnTo>
                  <a:lnTo>
                    <a:pt x="749" y="993"/>
                  </a:lnTo>
                  <a:lnTo>
                    <a:pt x="993" y="814"/>
                  </a:lnTo>
                  <a:lnTo>
                    <a:pt x="1075" y="619"/>
                  </a:lnTo>
                  <a:lnTo>
                    <a:pt x="1091" y="489"/>
                  </a:lnTo>
                  <a:lnTo>
                    <a:pt x="1075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1"/>
            <p:cNvSpPr/>
            <p:nvPr/>
          </p:nvSpPr>
          <p:spPr>
            <a:xfrm>
              <a:off x="6796100" y="5113850"/>
              <a:ext cx="30125" cy="28900"/>
            </a:xfrm>
            <a:custGeom>
              <a:avLst/>
              <a:gdLst/>
              <a:ahLst/>
              <a:cxnLst/>
              <a:rect l="l" t="t" r="r" b="b"/>
              <a:pathLst>
                <a:path w="1205" h="1156" extrusionOk="0">
                  <a:moveTo>
                    <a:pt x="473" y="1"/>
                  </a:moveTo>
                  <a:lnTo>
                    <a:pt x="277" y="82"/>
                  </a:lnTo>
                  <a:lnTo>
                    <a:pt x="99" y="228"/>
                  </a:lnTo>
                  <a:lnTo>
                    <a:pt x="1" y="440"/>
                  </a:lnTo>
                  <a:lnTo>
                    <a:pt x="1" y="586"/>
                  </a:lnTo>
                  <a:lnTo>
                    <a:pt x="17" y="733"/>
                  </a:lnTo>
                  <a:lnTo>
                    <a:pt x="115" y="944"/>
                  </a:lnTo>
                  <a:lnTo>
                    <a:pt x="277" y="1091"/>
                  </a:lnTo>
                  <a:lnTo>
                    <a:pt x="489" y="1156"/>
                  </a:lnTo>
                  <a:lnTo>
                    <a:pt x="717" y="1156"/>
                  </a:lnTo>
                  <a:lnTo>
                    <a:pt x="928" y="1074"/>
                  </a:lnTo>
                  <a:lnTo>
                    <a:pt x="1091" y="928"/>
                  </a:lnTo>
                  <a:lnTo>
                    <a:pt x="1189" y="716"/>
                  </a:lnTo>
                  <a:lnTo>
                    <a:pt x="1205" y="570"/>
                  </a:lnTo>
                  <a:lnTo>
                    <a:pt x="1189" y="424"/>
                  </a:lnTo>
                  <a:lnTo>
                    <a:pt x="1091" y="212"/>
                  </a:lnTo>
                  <a:lnTo>
                    <a:pt x="912" y="66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1"/>
            <p:cNvSpPr/>
            <p:nvPr/>
          </p:nvSpPr>
          <p:spPr>
            <a:xfrm>
              <a:off x="7064175" y="3529475"/>
              <a:ext cx="28100" cy="26050"/>
            </a:xfrm>
            <a:custGeom>
              <a:avLst/>
              <a:gdLst/>
              <a:ahLst/>
              <a:cxnLst/>
              <a:rect l="l" t="t" r="r" b="b"/>
              <a:pathLst>
                <a:path w="1124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17" y="391"/>
                  </a:lnTo>
                  <a:lnTo>
                    <a:pt x="0" y="521"/>
                  </a:lnTo>
                  <a:lnTo>
                    <a:pt x="17" y="651"/>
                  </a:lnTo>
                  <a:lnTo>
                    <a:pt x="98" y="863"/>
                  </a:lnTo>
                  <a:lnTo>
                    <a:pt x="358" y="1042"/>
                  </a:lnTo>
                  <a:lnTo>
                    <a:pt x="781" y="1026"/>
                  </a:lnTo>
                  <a:lnTo>
                    <a:pt x="1025" y="847"/>
                  </a:lnTo>
                  <a:lnTo>
                    <a:pt x="1107" y="635"/>
                  </a:lnTo>
                  <a:lnTo>
                    <a:pt x="1123" y="505"/>
                  </a:lnTo>
                  <a:lnTo>
                    <a:pt x="1107" y="375"/>
                  </a:lnTo>
                  <a:lnTo>
                    <a:pt x="1009" y="179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1"/>
            <p:cNvSpPr/>
            <p:nvPr/>
          </p:nvSpPr>
          <p:spPr>
            <a:xfrm>
              <a:off x="7071500" y="3382225"/>
              <a:ext cx="33775" cy="32150"/>
            </a:xfrm>
            <a:custGeom>
              <a:avLst/>
              <a:gdLst/>
              <a:ahLst/>
              <a:cxnLst/>
              <a:rect l="l" t="t" r="r" b="b"/>
              <a:pathLst>
                <a:path w="1351" h="1286" extrusionOk="0">
                  <a:moveTo>
                    <a:pt x="537" y="0"/>
                  </a:moveTo>
                  <a:lnTo>
                    <a:pt x="309" y="98"/>
                  </a:lnTo>
                  <a:lnTo>
                    <a:pt x="114" y="261"/>
                  </a:lnTo>
                  <a:lnTo>
                    <a:pt x="17" y="505"/>
                  </a:lnTo>
                  <a:lnTo>
                    <a:pt x="0" y="651"/>
                  </a:lnTo>
                  <a:lnTo>
                    <a:pt x="17" y="814"/>
                  </a:lnTo>
                  <a:lnTo>
                    <a:pt x="130" y="1058"/>
                  </a:lnTo>
                  <a:lnTo>
                    <a:pt x="326" y="1204"/>
                  </a:lnTo>
                  <a:lnTo>
                    <a:pt x="554" y="1286"/>
                  </a:lnTo>
                  <a:lnTo>
                    <a:pt x="814" y="1286"/>
                  </a:lnTo>
                  <a:lnTo>
                    <a:pt x="1042" y="1204"/>
                  </a:lnTo>
                  <a:lnTo>
                    <a:pt x="1237" y="1042"/>
                  </a:lnTo>
                  <a:lnTo>
                    <a:pt x="1335" y="798"/>
                  </a:lnTo>
                  <a:lnTo>
                    <a:pt x="1351" y="635"/>
                  </a:lnTo>
                  <a:lnTo>
                    <a:pt x="1335" y="489"/>
                  </a:lnTo>
                  <a:lnTo>
                    <a:pt x="1221" y="244"/>
                  </a:lnTo>
                  <a:lnTo>
                    <a:pt x="1025" y="82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1"/>
            <p:cNvSpPr/>
            <p:nvPr/>
          </p:nvSpPr>
          <p:spPr>
            <a:xfrm>
              <a:off x="7203300" y="5167550"/>
              <a:ext cx="32150" cy="30925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521" y="0"/>
                  </a:moveTo>
                  <a:lnTo>
                    <a:pt x="293" y="82"/>
                  </a:lnTo>
                  <a:lnTo>
                    <a:pt x="114" y="244"/>
                  </a:lnTo>
                  <a:lnTo>
                    <a:pt x="0" y="472"/>
                  </a:lnTo>
                  <a:lnTo>
                    <a:pt x="0" y="619"/>
                  </a:lnTo>
                  <a:lnTo>
                    <a:pt x="0" y="781"/>
                  </a:lnTo>
                  <a:lnTo>
                    <a:pt x="114" y="1009"/>
                  </a:lnTo>
                  <a:lnTo>
                    <a:pt x="293" y="1156"/>
                  </a:lnTo>
                  <a:lnTo>
                    <a:pt x="537" y="1237"/>
                  </a:lnTo>
                  <a:lnTo>
                    <a:pt x="765" y="1237"/>
                  </a:lnTo>
                  <a:lnTo>
                    <a:pt x="993" y="1156"/>
                  </a:lnTo>
                  <a:lnTo>
                    <a:pt x="1172" y="993"/>
                  </a:lnTo>
                  <a:lnTo>
                    <a:pt x="1285" y="765"/>
                  </a:lnTo>
                  <a:lnTo>
                    <a:pt x="1285" y="602"/>
                  </a:lnTo>
                  <a:lnTo>
                    <a:pt x="1285" y="456"/>
                  </a:lnTo>
                  <a:lnTo>
                    <a:pt x="1172" y="228"/>
                  </a:lnTo>
                  <a:lnTo>
                    <a:pt x="993" y="65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1"/>
            <p:cNvSpPr/>
            <p:nvPr/>
          </p:nvSpPr>
          <p:spPr>
            <a:xfrm>
              <a:off x="7004375" y="4772575"/>
              <a:ext cx="36225" cy="34600"/>
            </a:xfrm>
            <a:custGeom>
              <a:avLst/>
              <a:gdLst/>
              <a:ahLst/>
              <a:cxnLst/>
              <a:rect l="l" t="t" r="r" b="b"/>
              <a:pathLst>
                <a:path w="1449" h="1384" extrusionOk="0">
                  <a:moveTo>
                    <a:pt x="586" y="0"/>
                  </a:moveTo>
                  <a:lnTo>
                    <a:pt x="326" y="98"/>
                  </a:lnTo>
                  <a:lnTo>
                    <a:pt x="131" y="277"/>
                  </a:lnTo>
                  <a:lnTo>
                    <a:pt x="17" y="537"/>
                  </a:lnTo>
                  <a:lnTo>
                    <a:pt x="1" y="700"/>
                  </a:lnTo>
                  <a:lnTo>
                    <a:pt x="17" y="863"/>
                  </a:lnTo>
                  <a:lnTo>
                    <a:pt x="147" y="1123"/>
                  </a:lnTo>
                  <a:lnTo>
                    <a:pt x="342" y="1302"/>
                  </a:lnTo>
                  <a:lnTo>
                    <a:pt x="603" y="1383"/>
                  </a:lnTo>
                  <a:lnTo>
                    <a:pt x="863" y="1383"/>
                  </a:lnTo>
                  <a:lnTo>
                    <a:pt x="1123" y="1286"/>
                  </a:lnTo>
                  <a:lnTo>
                    <a:pt x="1319" y="1107"/>
                  </a:lnTo>
                  <a:lnTo>
                    <a:pt x="1432" y="846"/>
                  </a:lnTo>
                  <a:lnTo>
                    <a:pt x="1449" y="684"/>
                  </a:lnTo>
                  <a:lnTo>
                    <a:pt x="1432" y="521"/>
                  </a:lnTo>
                  <a:lnTo>
                    <a:pt x="1302" y="261"/>
                  </a:lnTo>
                  <a:lnTo>
                    <a:pt x="1107" y="82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1"/>
            <p:cNvSpPr/>
            <p:nvPr/>
          </p:nvSpPr>
          <p:spPr>
            <a:xfrm>
              <a:off x="6979575" y="432267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5" y="1"/>
                  </a:moveTo>
                  <a:lnTo>
                    <a:pt x="98" y="180"/>
                  </a:lnTo>
                  <a:lnTo>
                    <a:pt x="16" y="375"/>
                  </a:lnTo>
                  <a:lnTo>
                    <a:pt x="0" y="489"/>
                  </a:lnTo>
                  <a:lnTo>
                    <a:pt x="16" y="603"/>
                  </a:lnTo>
                  <a:lnTo>
                    <a:pt x="98" y="798"/>
                  </a:lnTo>
                  <a:lnTo>
                    <a:pt x="325" y="961"/>
                  </a:lnTo>
                  <a:lnTo>
                    <a:pt x="716" y="961"/>
                  </a:lnTo>
                  <a:lnTo>
                    <a:pt x="944" y="782"/>
                  </a:lnTo>
                  <a:lnTo>
                    <a:pt x="1025" y="586"/>
                  </a:lnTo>
                  <a:lnTo>
                    <a:pt x="1041" y="473"/>
                  </a:lnTo>
                  <a:lnTo>
                    <a:pt x="1025" y="359"/>
                  </a:lnTo>
                  <a:lnTo>
                    <a:pt x="944" y="163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1"/>
            <p:cNvSpPr/>
            <p:nvPr/>
          </p:nvSpPr>
          <p:spPr>
            <a:xfrm>
              <a:off x="7013325" y="3703975"/>
              <a:ext cx="38675" cy="37450"/>
            </a:xfrm>
            <a:custGeom>
              <a:avLst/>
              <a:gdLst/>
              <a:ahLst/>
              <a:cxnLst/>
              <a:rect l="l" t="t" r="r" b="b"/>
              <a:pathLst>
                <a:path w="1547" h="1498" extrusionOk="0">
                  <a:moveTo>
                    <a:pt x="912" y="1"/>
                  </a:moveTo>
                  <a:lnTo>
                    <a:pt x="619" y="17"/>
                  </a:lnTo>
                  <a:lnTo>
                    <a:pt x="342" y="115"/>
                  </a:lnTo>
                  <a:lnTo>
                    <a:pt x="131" y="294"/>
                  </a:lnTo>
                  <a:lnTo>
                    <a:pt x="1" y="586"/>
                  </a:lnTo>
                  <a:lnTo>
                    <a:pt x="1" y="765"/>
                  </a:lnTo>
                  <a:lnTo>
                    <a:pt x="17" y="944"/>
                  </a:lnTo>
                  <a:lnTo>
                    <a:pt x="147" y="1221"/>
                  </a:lnTo>
                  <a:lnTo>
                    <a:pt x="359" y="1400"/>
                  </a:lnTo>
                  <a:lnTo>
                    <a:pt x="635" y="1498"/>
                  </a:lnTo>
                  <a:lnTo>
                    <a:pt x="928" y="1498"/>
                  </a:lnTo>
                  <a:lnTo>
                    <a:pt x="1205" y="1400"/>
                  </a:lnTo>
                  <a:lnTo>
                    <a:pt x="1416" y="1205"/>
                  </a:lnTo>
                  <a:lnTo>
                    <a:pt x="1546" y="928"/>
                  </a:lnTo>
                  <a:lnTo>
                    <a:pt x="1546" y="749"/>
                  </a:lnTo>
                  <a:lnTo>
                    <a:pt x="1530" y="570"/>
                  </a:lnTo>
                  <a:lnTo>
                    <a:pt x="1400" y="277"/>
                  </a:lnTo>
                  <a:lnTo>
                    <a:pt x="1188" y="98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1"/>
            <p:cNvSpPr/>
            <p:nvPr/>
          </p:nvSpPr>
          <p:spPr>
            <a:xfrm>
              <a:off x="6929525" y="3338700"/>
              <a:ext cx="53325" cy="50875"/>
            </a:xfrm>
            <a:custGeom>
              <a:avLst/>
              <a:gdLst/>
              <a:ahLst/>
              <a:cxnLst/>
              <a:rect l="l" t="t" r="r" b="b"/>
              <a:pathLst>
                <a:path w="2133" h="2035" extrusionOk="0">
                  <a:moveTo>
                    <a:pt x="847" y="0"/>
                  </a:moveTo>
                  <a:lnTo>
                    <a:pt x="473" y="131"/>
                  </a:lnTo>
                  <a:lnTo>
                    <a:pt x="180" y="391"/>
                  </a:lnTo>
                  <a:lnTo>
                    <a:pt x="17" y="781"/>
                  </a:lnTo>
                  <a:lnTo>
                    <a:pt x="1" y="1026"/>
                  </a:lnTo>
                  <a:lnTo>
                    <a:pt x="17" y="1270"/>
                  </a:lnTo>
                  <a:lnTo>
                    <a:pt x="196" y="1660"/>
                  </a:lnTo>
                  <a:lnTo>
                    <a:pt x="505" y="1904"/>
                  </a:lnTo>
                  <a:lnTo>
                    <a:pt x="879" y="2034"/>
                  </a:lnTo>
                  <a:lnTo>
                    <a:pt x="1270" y="2034"/>
                  </a:lnTo>
                  <a:lnTo>
                    <a:pt x="1644" y="1904"/>
                  </a:lnTo>
                  <a:lnTo>
                    <a:pt x="1937" y="1644"/>
                  </a:lnTo>
                  <a:lnTo>
                    <a:pt x="2116" y="1253"/>
                  </a:lnTo>
                  <a:lnTo>
                    <a:pt x="2132" y="1009"/>
                  </a:lnTo>
                  <a:lnTo>
                    <a:pt x="2100" y="765"/>
                  </a:lnTo>
                  <a:lnTo>
                    <a:pt x="1921" y="375"/>
                  </a:lnTo>
                  <a:lnTo>
                    <a:pt x="1628" y="114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1"/>
            <p:cNvSpPr/>
            <p:nvPr/>
          </p:nvSpPr>
          <p:spPr>
            <a:xfrm>
              <a:off x="6638275" y="4096100"/>
              <a:ext cx="31750" cy="30550"/>
            </a:xfrm>
            <a:custGeom>
              <a:avLst/>
              <a:gdLst/>
              <a:ahLst/>
              <a:cxnLst/>
              <a:rect l="l" t="t" r="r" b="b"/>
              <a:pathLst>
                <a:path w="1270" h="1222" extrusionOk="0">
                  <a:moveTo>
                    <a:pt x="505" y="1"/>
                  </a:moveTo>
                  <a:lnTo>
                    <a:pt x="277" y="82"/>
                  </a:lnTo>
                  <a:lnTo>
                    <a:pt x="98" y="245"/>
                  </a:lnTo>
                  <a:lnTo>
                    <a:pt x="1" y="473"/>
                  </a:lnTo>
                  <a:lnTo>
                    <a:pt x="1" y="619"/>
                  </a:lnTo>
                  <a:lnTo>
                    <a:pt x="1" y="766"/>
                  </a:lnTo>
                  <a:lnTo>
                    <a:pt x="115" y="993"/>
                  </a:lnTo>
                  <a:lnTo>
                    <a:pt x="294" y="1140"/>
                  </a:lnTo>
                  <a:lnTo>
                    <a:pt x="521" y="1221"/>
                  </a:lnTo>
                  <a:lnTo>
                    <a:pt x="765" y="1205"/>
                  </a:lnTo>
                  <a:lnTo>
                    <a:pt x="977" y="1140"/>
                  </a:lnTo>
                  <a:lnTo>
                    <a:pt x="1156" y="977"/>
                  </a:lnTo>
                  <a:lnTo>
                    <a:pt x="1254" y="749"/>
                  </a:lnTo>
                  <a:lnTo>
                    <a:pt x="1270" y="603"/>
                  </a:lnTo>
                  <a:lnTo>
                    <a:pt x="1254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1"/>
            <p:cNvSpPr/>
            <p:nvPr/>
          </p:nvSpPr>
          <p:spPr>
            <a:xfrm>
              <a:off x="5877625" y="3757675"/>
              <a:ext cx="33375" cy="31750"/>
            </a:xfrm>
            <a:custGeom>
              <a:avLst/>
              <a:gdLst/>
              <a:ahLst/>
              <a:cxnLst/>
              <a:rect l="l" t="t" r="r" b="b"/>
              <a:pathLst>
                <a:path w="1335" h="1270" extrusionOk="0">
                  <a:moveTo>
                    <a:pt x="537" y="0"/>
                  </a:moveTo>
                  <a:lnTo>
                    <a:pt x="309" y="82"/>
                  </a:lnTo>
                  <a:lnTo>
                    <a:pt x="114" y="245"/>
                  </a:lnTo>
                  <a:lnTo>
                    <a:pt x="16" y="489"/>
                  </a:lnTo>
                  <a:lnTo>
                    <a:pt x="0" y="651"/>
                  </a:lnTo>
                  <a:lnTo>
                    <a:pt x="16" y="798"/>
                  </a:lnTo>
                  <a:lnTo>
                    <a:pt x="130" y="1042"/>
                  </a:lnTo>
                  <a:lnTo>
                    <a:pt x="326" y="1188"/>
                  </a:lnTo>
                  <a:lnTo>
                    <a:pt x="553" y="1270"/>
                  </a:lnTo>
                  <a:lnTo>
                    <a:pt x="797" y="1270"/>
                  </a:lnTo>
                  <a:lnTo>
                    <a:pt x="1041" y="1188"/>
                  </a:lnTo>
                  <a:lnTo>
                    <a:pt x="1220" y="1026"/>
                  </a:lnTo>
                  <a:lnTo>
                    <a:pt x="1318" y="781"/>
                  </a:lnTo>
                  <a:lnTo>
                    <a:pt x="1334" y="635"/>
                  </a:lnTo>
                  <a:lnTo>
                    <a:pt x="1318" y="472"/>
                  </a:lnTo>
                  <a:lnTo>
                    <a:pt x="1204" y="228"/>
                  </a:lnTo>
                  <a:lnTo>
                    <a:pt x="1025" y="82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21"/>
            <p:cNvSpPr/>
            <p:nvPr/>
          </p:nvSpPr>
          <p:spPr>
            <a:xfrm>
              <a:off x="6078550" y="3917950"/>
              <a:ext cx="19550" cy="17925"/>
            </a:xfrm>
            <a:custGeom>
              <a:avLst/>
              <a:gdLst/>
              <a:ahLst/>
              <a:cxnLst/>
              <a:rect l="l" t="t" r="r" b="b"/>
              <a:pathLst>
                <a:path w="782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37"/>
                  </a:lnTo>
                  <a:lnTo>
                    <a:pt x="245" y="716"/>
                  </a:lnTo>
                  <a:lnTo>
                    <a:pt x="538" y="716"/>
                  </a:lnTo>
                  <a:lnTo>
                    <a:pt x="749" y="537"/>
                  </a:lnTo>
                  <a:lnTo>
                    <a:pt x="782" y="358"/>
                  </a:lnTo>
                  <a:lnTo>
                    <a:pt x="749" y="195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21"/>
            <p:cNvSpPr/>
            <p:nvPr/>
          </p:nvSpPr>
          <p:spPr>
            <a:xfrm>
              <a:off x="6096450" y="379347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43" y="0"/>
                  </a:moveTo>
                  <a:lnTo>
                    <a:pt x="99" y="196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9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24" y="651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79"/>
                  </a:lnTo>
                  <a:lnTo>
                    <a:pt x="7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21"/>
            <p:cNvSpPr/>
            <p:nvPr/>
          </p:nvSpPr>
          <p:spPr>
            <a:xfrm>
              <a:off x="6161125" y="3714150"/>
              <a:ext cx="41125" cy="39475"/>
            </a:xfrm>
            <a:custGeom>
              <a:avLst/>
              <a:gdLst/>
              <a:ahLst/>
              <a:cxnLst/>
              <a:rect l="l" t="t" r="r" b="b"/>
              <a:pathLst>
                <a:path w="1645" h="1579" extrusionOk="0">
                  <a:moveTo>
                    <a:pt x="652" y="0"/>
                  </a:moveTo>
                  <a:lnTo>
                    <a:pt x="359" y="98"/>
                  </a:lnTo>
                  <a:lnTo>
                    <a:pt x="131" y="310"/>
                  </a:lnTo>
                  <a:lnTo>
                    <a:pt x="1" y="602"/>
                  </a:lnTo>
                  <a:lnTo>
                    <a:pt x="1" y="798"/>
                  </a:lnTo>
                  <a:lnTo>
                    <a:pt x="17" y="993"/>
                  </a:lnTo>
                  <a:lnTo>
                    <a:pt x="147" y="1286"/>
                  </a:lnTo>
                  <a:lnTo>
                    <a:pt x="391" y="1481"/>
                  </a:lnTo>
                  <a:lnTo>
                    <a:pt x="668" y="1579"/>
                  </a:lnTo>
                  <a:lnTo>
                    <a:pt x="977" y="1579"/>
                  </a:lnTo>
                  <a:lnTo>
                    <a:pt x="1270" y="1465"/>
                  </a:lnTo>
                  <a:lnTo>
                    <a:pt x="1498" y="1270"/>
                  </a:lnTo>
                  <a:lnTo>
                    <a:pt x="1628" y="960"/>
                  </a:lnTo>
                  <a:lnTo>
                    <a:pt x="1644" y="781"/>
                  </a:lnTo>
                  <a:lnTo>
                    <a:pt x="1628" y="586"/>
                  </a:lnTo>
                  <a:lnTo>
                    <a:pt x="1498" y="293"/>
                  </a:lnTo>
                  <a:lnTo>
                    <a:pt x="1254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1"/>
            <p:cNvSpPr/>
            <p:nvPr/>
          </p:nvSpPr>
          <p:spPr>
            <a:xfrm>
              <a:off x="5772675" y="3915100"/>
              <a:ext cx="7750" cy="7750"/>
            </a:xfrm>
            <a:custGeom>
              <a:avLst/>
              <a:gdLst/>
              <a:ahLst/>
              <a:cxnLst/>
              <a:rect l="l" t="t" r="r" b="b"/>
              <a:pathLst>
                <a:path w="310" h="310" extrusionOk="0">
                  <a:moveTo>
                    <a:pt x="98" y="0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28"/>
                  </a:lnTo>
                  <a:lnTo>
                    <a:pt x="98" y="309"/>
                  </a:lnTo>
                  <a:lnTo>
                    <a:pt x="212" y="309"/>
                  </a:lnTo>
                  <a:lnTo>
                    <a:pt x="293" y="228"/>
                  </a:lnTo>
                  <a:lnTo>
                    <a:pt x="309" y="163"/>
                  </a:lnTo>
                  <a:lnTo>
                    <a:pt x="293" y="82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1"/>
            <p:cNvSpPr/>
            <p:nvPr/>
          </p:nvSpPr>
          <p:spPr>
            <a:xfrm>
              <a:off x="6339300" y="3769875"/>
              <a:ext cx="21575" cy="19550"/>
            </a:xfrm>
            <a:custGeom>
              <a:avLst/>
              <a:gdLst/>
              <a:ahLst/>
              <a:cxnLst/>
              <a:rect l="l" t="t" r="r" b="b"/>
              <a:pathLst>
                <a:path w="863" h="782" extrusionOk="0">
                  <a:moveTo>
                    <a:pt x="261" y="1"/>
                  </a:moveTo>
                  <a:lnTo>
                    <a:pt x="33" y="212"/>
                  </a:lnTo>
                  <a:lnTo>
                    <a:pt x="1" y="391"/>
                  </a:lnTo>
                  <a:lnTo>
                    <a:pt x="33" y="586"/>
                  </a:lnTo>
                  <a:lnTo>
                    <a:pt x="277" y="782"/>
                  </a:lnTo>
                  <a:lnTo>
                    <a:pt x="586" y="782"/>
                  </a:lnTo>
                  <a:lnTo>
                    <a:pt x="830" y="570"/>
                  </a:lnTo>
                  <a:lnTo>
                    <a:pt x="863" y="391"/>
                  </a:lnTo>
                  <a:lnTo>
                    <a:pt x="830" y="196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21"/>
            <p:cNvSpPr/>
            <p:nvPr/>
          </p:nvSpPr>
          <p:spPr>
            <a:xfrm>
              <a:off x="6471100" y="3661675"/>
              <a:ext cx="18725" cy="17100"/>
            </a:xfrm>
            <a:custGeom>
              <a:avLst/>
              <a:gdLst/>
              <a:ahLst/>
              <a:cxnLst/>
              <a:rect l="l" t="t" r="r" b="b"/>
              <a:pathLst>
                <a:path w="749" h="684" extrusionOk="0">
                  <a:moveTo>
                    <a:pt x="244" y="1"/>
                  </a:moveTo>
                  <a:lnTo>
                    <a:pt x="33" y="180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44" y="684"/>
                  </a:lnTo>
                  <a:lnTo>
                    <a:pt x="505" y="684"/>
                  </a:lnTo>
                  <a:lnTo>
                    <a:pt x="716" y="505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1"/>
            <p:cNvSpPr/>
            <p:nvPr/>
          </p:nvSpPr>
          <p:spPr>
            <a:xfrm>
              <a:off x="6578900" y="3724325"/>
              <a:ext cx="45175" cy="49650"/>
            </a:xfrm>
            <a:custGeom>
              <a:avLst/>
              <a:gdLst/>
              <a:ahLst/>
              <a:cxnLst/>
              <a:rect l="l" t="t" r="r" b="b"/>
              <a:pathLst>
                <a:path w="1807" h="1986" extrusionOk="0">
                  <a:moveTo>
                    <a:pt x="716" y="0"/>
                  </a:moveTo>
                  <a:lnTo>
                    <a:pt x="391" y="98"/>
                  </a:lnTo>
                  <a:lnTo>
                    <a:pt x="147" y="309"/>
                  </a:lnTo>
                  <a:lnTo>
                    <a:pt x="16" y="635"/>
                  </a:lnTo>
                  <a:lnTo>
                    <a:pt x="16" y="846"/>
                  </a:lnTo>
                  <a:lnTo>
                    <a:pt x="0" y="1139"/>
                  </a:lnTo>
                  <a:lnTo>
                    <a:pt x="16" y="1351"/>
                  </a:lnTo>
                  <a:lnTo>
                    <a:pt x="147" y="1676"/>
                  </a:lnTo>
                  <a:lnTo>
                    <a:pt x="407" y="1888"/>
                  </a:lnTo>
                  <a:lnTo>
                    <a:pt x="732" y="1985"/>
                  </a:lnTo>
                  <a:lnTo>
                    <a:pt x="1090" y="1985"/>
                  </a:lnTo>
                  <a:lnTo>
                    <a:pt x="1416" y="1871"/>
                  </a:lnTo>
                  <a:lnTo>
                    <a:pt x="1660" y="1644"/>
                  </a:lnTo>
                  <a:lnTo>
                    <a:pt x="1806" y="1318"/>
                  </a:lnTo>
                  <a:lnTo>
                    <a:pt x="1806" y="1123"/>
                  </a:lnTo>
                  <a:lnTo>
                    <a:pt x="1774" y="814"/>
                  </a:lnTo>
                  <a:lnTo>
                    <a:pt x="1774" y="602"/>
                  </a:lnTo>
                  <a:lnTo>
                    <a:pt x="1627" y="277"/>
                  </a:lnTo>
                  <a:lnTo>
                    <a:pt x="1383" y="82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1"/>
            <p:cNvSpPr/>
            <p:nvPr/>
          </p:nvSpPr>
          <p:spPr>
            <a:xfrm>
              <a:off x="6609400" y="3464800"/>
              <a:ext cx="25250" cy="23200"/>
            </a:xfrm>
            <a:custGeom>
              <a:avLst/>
              <a:gdLst/>
              <a:ahLst/>
              <a:cxnLst/>
              <a:rect l="l" t="t" r="r" b="b"/>
              <a:pathLst>
                <a:path w="1010" h="928" extrusionOk="0">
                  <a:moveTo>
                    <a:pt x="310" y="0"/>
                  </a:moveTo>
                  <a:lnTo>
                    <a:pt x="82" y="163"/>
                  </a:lnTo>
                  <a:lnTo>
                    <a:pt x="1" y="358"/>
                  </a:lnTo>
                  <a:lnTo>
                    <a:pt x="1" y="472"/>
                  </a:lnTo>
                  <a:lnTo>
                    <a:pt x="1" y="586"/>
                  </a:lnTo>
                  <a:lnTo>
                    <a:pt x="82" y="765"/>
                  </a:lnTo>
                  <a:lnTo>
                    <a:pt x="310" y="928"/>
                  </a:lnTo>
                  <a:lnTo>
                    <a:pt x="684" y="928"/>
                  </a:lnTo>
                  <a:lnTo>
                    <a:pt x="912" y="765"/>
                  </a:lnTo>
                  <a:lnTo>
                    <a:pt x="1009" y="570"/>
                  </a:lnTo>
                  <a:lnTo>
                    <a:pt x="1009" y="456"/>
                  </a:lnTo>
                  <a:lnTo>
                    <a:pt x="1009" y="342"/>
                  </a:lnTo>
                  <a:lnTo>
                    <a:pt x="912" y="163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1"/>
            <p:cNvSpPr/>
            <p:nvPr/>
          </p:nvSpPr>
          <p:spPr>
            <a:xfrm>
              <a:off x="6160725" y="3558750"/>
              <a:ext cx="50475" cy="38275"/>
            </a:xfrm>
            <a:custGeom>
              <a:avLst/>
              <a:gdLst/>
              <a:ahLst/>
              <a:cxnLst/>
              <a:rect l="l" t="t" r="r" b="b"/>
              <a:pathLst>
                <a:path w="2019" h="1531" extrusionOk="0">
                  <a:moveTo>
                    <a:pt x="1221" y="1"/>
                  </a:moveTo>
                  <a:lnTo>
                    <a:pt x="749" y="17"/>
                  </a:lnTo>
                  <a:lnTo>
                    <a:pt x="586" y="34"/>
                  </a:lnTo>
                  <a:lnTo>
                    <a:pt x="326" y="147"/>
                  </a:lnTo>
                  <a:lnTo>
                    <a:pt x="131" y="359"/>
                  </a:lnTo>
                  <a:lnTo>
                    <a:pt x="17" y="636"/>
                  </a:lnTo>
                  <a:lnTo>
                    <a:pt x="1" y="782"/>
                  </a:lnTo>
                  <a:lnTo>
                    <a:pt x="33" y="977"/>
                  </a:lnTo>
                  <a:lnTo>
                    <a:pt x="98" y="1172"/>
                  </a:lnTo>
                  <a:lnTo>
                    <a:pt x="228" y="1319"/>
                  </a:lnTo>
                  <a:lnTo>
                    <a:pt x="391" y="1433"/>
                  </a:lnTo>
                  <a:lnTo>
                    <a:pt x="570" y="1514"/>
                  </a:lnTo>
                  <a:lnTo>
                    <a:pt x="765" y="1530"/>
                  </a:lnTo>
                  <a:lnTo>
                    <a:pt x="1254" y="1530"/>
                  </a:lnTo>
                  <a:lnTo>
                    <a:pt x="1400" y="1514"/>
                  </a:lnTo>
                  <a:lnTo>
                    <a:pt x="1677" y="1384"/>
                  </a:lnTo>
                  <a:lnTo>
                    <a:pt x="1888" y="1172"/>
                  </a:lnTo>
                  <a:lnTo>
                    <a:pt x="2002" y="912"/>
                  </a:lnTo>
                  <a:lnTo>
                    <a:pt x="2018" y="749"/>
                  </a:lnTo>
                  <a:lnTo>
                    <a:pt x="1986" y="554"/>
                  </a:lnTo>
                  <a:lnTo>
                    <a:pt x="1904" y="359"/>
                  </a:lnTo>
                  <a:lnTo>
                    <a:pt x="1774" y="213"/>
                  </a:lnTo>
                  <a:lnTo>
                    <a:pt x="1612" y="99"/>
                  </a:lnTo>
                  <a:lnTo>
                    <a:pt x="1433" y="17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1"/>
            <p:cNvSpPr/>
            <p:nvPr/>
          </p:nvSpPr>
          <p:spPr>
            <a:xfrm>
              <a:off x="6293350" y="392607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60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1" y="668"/>
                  </a:lnTo>
                  <a:lnTo>
                    <a:pt x="277" y="798"/>
                  </a:lnTo>
                  <a:lnTo>
                    <a:pt x="602" y="798"/>
                  </a:lnTo>
                  <a:lnTo>
                    <a:pt x="781" y="651"/>
                  </a:lnTo>
                  <a:lnTo>
                    <a:pt x="862" y="489"/>
                  </a:lnTo>
                  <a:lnTo>
                    <a:pt x="862" y="391"/>
                  </a:lnTo>
                  <a:lnTo>
                    <a:pt x="862" y="293"/>
                  </a:lnTo>
                  <a:lnTo>
                    <a:pt x="781" y="131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1"/>
            <p:cNvSpPr/>
            <p:nvPr/>
          </p:nvSpPr>
          <p:spPr>
            <a:xfrm>
              <a:off x="6396250" y="3458300"/>
              <a:ext cx="43550" cy="41500"/>
            </a:xfrm>
            <a:custGeom>
              <a:avLst/>
              <a:gdLst/>
              <a:ahLst/>
              <a:cxnLst/>
              <a:rect l="l" t="t" r="r" b="b"/>
              <a:pathLst>
                <a:path w="1742" h="1660" extrusionOk="0">
                  <a:moveTo>
                    <a:pt x="700" y="0"/>
                  </a:moveTo>
                  <a:lnTo>
                    <a:pt x="391" y="114"/>
                  </a:lnTo>
                  <a:lnTo>
                    <a:pt x="147" y="326"/>
                  </a:lnTo>
                  <a:lnTo>
                    <a:pt x="17" y="635"/>
                  </a:lnTo>
                  <a:lnTo>
                    <a:pt x="1" y="846"/>
                  </a:lnTo>
                  <a:lnTo>
                    <a:pt x="17" y="1041"/>
                  </a:lnTo>
                  <a:lnTo>
                    <a:pt x="163" y="1351"/>
                  </a:lnTo>
                  <a:lnTo>
                    <a:pt x="407" y="1562"/>
                  </a:lnTo>
                  <a:lnTo>
                    <a:pt x="716" y="1660"/>
                  </a:lnTo>
                  <a:lnTo>
                    <a:pt x="1042" y="1660"/>
                  </a:lnTo>
                  <a:lnTo>
                    <a:pt x="1351" y="1546"/>
                  </a:lnTo>
                  <a:lnTo>
                    <a:pt x="1595" y="1334"/>
                  </a:lnTo>
                  <a:lnTo>
                    <a:pt x="1725" y="1025"/>
                  </a:lnTo>
                  <a:lnTo>
                    <a:pt x="1742" y="814"/>
                  </a:lnTo>
                  <a:lnTo>
                    <a:pt x="1725" y="618"/>
                  </a:lnTo>
                  <a:lnTo>
                    <a:pt x="1579" y="309"/>
                  </a:lnTo>
                  <a:lnTo>
                    <a:pt x="1335" y="98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2" name="Google Shape;1942;p21"/>
          <p:cNvSpPr/>
          <p:nvPr/>
        </p:nvSpPr>
        <p:spPr>
          <a:xfrm rot="-2549173">
            <a:off x="-754569" y="-1034639"/>
            <a:ext cx="2954095" cy="2410493"/>
          </a:xfrm>
          <a:custGeom>
            <a:avLst/>
            <a:gdLst/>
            <a:ahLst/>
            <a:cxnLst/>
            <a:rect l="l" t="t" r="r" b="b"/>
            <a:pathLst>
              <a:path w="45885" h="37440" extrusionOk="0">
                <a:moveTo>
                  <a:pt x="21364" y="1"/>
                </a:moveTo>
                <a:lnTo>
                  <a:pt x="20567" y="619"/>
                </a:lnTo>
                <a:lnTo>
                  <a:pt x="15669" y="4833"/>
                </a:lnTo>
                <a:lnTo>
                  <a:pt x="12529" y="7778"/>
                </a:lnTo>
                <a:lnTo>
                  <a:pt x="10365" y="9975"/>
                </a:lnTo>
                <a:lnTo>
                  <a:pt x="8201" y="12301"/>
                </a:lnTo>
                <a:lnTo>
                  <a:pt x="6134" y="14742"/>
                </a:lnTo>
                <a:lnTo>
                  <a:pt x="4231" y="17232"/>
                </a:lnTo>
                <a:lnTo>
                  <a:pt x="2604" y="19754"/>
                </a:lnTo>
                <a:lnTo>
                  <a:pt x="1595" y="21625"/>
                </a:lnTo>
                <a:lnTo>
                  <a:pt x="1042" y="22861"/>
                </a:lnTo>
                <a:lnTo>
                  <a:pt x="586" y="24082"/>
                </a:lnTo>
                <a:lnTo>
                  <a:pt x="261" y="25269"/>
                </a:lnTo>
                <a:lnTo>
                  <a:pt x="65" y="26441"/>
                </a:lnTo>
                <a:lnTo>
                  <a:pt x="0" y="27564"/>
                </a:lnTo>
                <a:lnTo>
                  <a:pt x="98" y="28654"/>
                </a:lnTo>
                <a:lnTo>
                  <a:pt x="342" y="29695"/>
                </a:lnTo>
                <a:lnTo>
                  <a:pt x="537" y="30199"/>
                </a:lnTo>
                <a:lnTo>
                  <a:pt x="960" y="31159"/>
                </a:lnTo>
                <a:lnTo>
                  <a:pt x="1888" y="32819"/>
                </a:lnTo>
                <a:lnTo>
                  <a:pt x="2897" y="34186"/>
                </a:lnTo>
                <a:lnTo>
                  <a:pt x="3970" y="35260"/>
                </a:lnTo>
                <a:lnTo>
                  <a:pt x="5109" y="36106"/>
                </a:lnTo>
                <a:lnTo>
                  <a:pt x="6330" y="36708"/>
                </a:lnTo>
                <a:lnTo>
                  <a:pt x="7615" y="37115"/>
                </a:lnTo>
                <a:lnTo>
                  <a:pt x="8933" y="37342"/>
                </a:lnTo>
                <a:lnTo>
                  <a:pt x="10332" y="37440"/>
                </a:lnTo>
                <a:lnTo>
                  <a:pt x="11764" y="37391"/>
                </a:lnTo>
                <a:lnTo>
                  <a:pt x="13977" y="37180"/>
                </a:lnTo>
                <a:lnTo>
                  <a:pt x="17085" y="36675"/>
                </a:lnTo>
                <a:lnTo>
                  <a:pt x="20290" y="36155"/>
                </a:lnTo>
                <a:lnTo>
                  <a:pt x="21917" y="35959"/>
                </a:lnTo>
                <a:lnTo>
                  <a:pt x="23609" y="35780"/>
                </a:lnTo>
                <a:lnTo>
                  <a:pt x="27368" y="35487"/>
                </a:lnTo>
                <a:lnTo>
                  <a:pt x="33372" y="35130"/>
                </a:lnTo>
                <a:lnTo>
                  <a:pt x="43981" y="34706"/>
                </a:lnTo>
                <a:lnTo>
                  <a:pt x="45884" y="34658"/>
                </a:lnTo>
                <a:lnTo>
                  <a:pt x="45884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21"/>
          <p:cNvSpPr/>
          <p:nvPr/>
        </p:nvSpPr>
        <p:spPr>
          <a:xfrm rot="8584929">
            <a:off x="2381026" y="335994"/>
            <a:ext cx="7032252" cy="6186068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21"/>
          <p:cNvSpPr txBox="1">
            <a:spLocks noGrp="1"/>
          </p:cNvSpPr>
          <p:nvPr>
            <p:ph type="title"/>
          </p:nvPr>
        </p:nvSpPr>
        <p:spPr>
          <a:xfrm>
            <a:off x="3048500" y="2442700"/>
            <a:ext cx="6094800" cy="905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rgbClr val="000000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945" name="Google Shape;1945;p21"/>
          <p:cNvSpPr txBox="1">
            <a:spLocks noGrp="1"/>
          </p:cNvSpPr>
          <p:nvPr>
            <p:ph type="title" idx="2" hasCustomPrompt="1"/>
          </p:nvPr>
        </p:nvSpPr>
        <p:spPr>
          <a:xfrm>
            <a:off x="4281500" y="1936700"/>
            <a:ext cx="3628800" cy="50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b="1">
                <a:solidFill>
                  <a:srgbClr val="000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6" name="Google Shape;1946;p21"/>
          <p:cNvSpPr txBox="1">
            <a:spLocks noGrp="1"/>
          </p:cNvSpPr>
          <p:nvPr>
            <p:ph type="subTitle" idx="1"/>
          </p:nvPr>
        </p:nvSpPr>
        <p:spPr>
          <a:xfrm>
            <a:off x="4504300" y="3760567"/>
            <a:ext cx="3183200" cy="10772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47" name="Google Shape;1947;p21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21"/>
          <p:cNvSpPr/>
          <p:nvPr/>
        </p:nvSpPr>
        <p:spPr>
          <a:xfrm>
            <a:off x="5558701" y="-19537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21"/>
          <p:cNvSpPr/>
          <p:nvPr/>
        </p:nvSpPr>
        <p:spPr>
          <a:xfrm>
            <a:off x="5646801" y="-19770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21"/>
          <p:cNvSpPr/>
          <p:nvPr/>
        </p:nvSpPr>
        <p:spPr>
          <a:xfrm>
            <a:off x="5570334" y="-1957066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21"/>
          <p:cNvSpPr/>
          <p:nvPr/>
        </p:nvSpPr>
        <p:spPr>
          <a:xfrm>
            <a:off x="5582001" y="-1963733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21"/>
          <p:cNvSpPr/>
          <p:nvPr/>
        </p:nvSpPr>
        <p:spPr>
          <a:xfrm flipH="1">
            <a:off x="9946233" y="5304592"/>
            <a:ext cx="2838145" cy="1668165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3" name="Google Shape;1953;p21"/>
          <p:cNvGrpSpPr/>
          <p:nvPr/>
        </p:nvGrpSpPr>
        <p:grpSpPr>
          <a:xfrm>
            <a:off x="9584479" y="-169216"/>
            <a:ext cx="2990227" cy="1777079"/>
            <a:chOff x="3380025" y="521400"/>
            <a:chExt cx="856275" cy="508900"/>
          </a:xfrm>
        </p:grpSpPr>
        <p:sp>
          <p:nvSpPr>
            <p:cNvPr id="1954" name="Google Shape;1954;p21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21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21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21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21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21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21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21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21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21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21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21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6" name="Google Shape;1966;p21"/>
          <p:cNvGrpSpPr/>
          <p:nvPr/>
        </p:nvGrpSpPr>
        <p:grpSpPr>
          <a:xfrm rot="-154276">
            <a:off x="-178125" y="237451"/>
            <a:ext cx="1801213" cy="552903"/>
            <a:chOff x="3241325" y="1120175"/>
            <a:chExt cx="483675" cy="148475"/>
          </a:xfrm>
        </p:grpSpPr>
        <p:sp>
          <p:nvSpPr>
            <p:cNvPr id="1967" name="Google Shape;1967;p21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21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21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21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21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21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21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21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21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21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21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21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21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21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21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21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21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4" name="Google Shape;1984;p21"/>
          <p:cNvGrpSpPr/>
          <p:nvPr/>
        </p:nvGrpSpPr>
        <p:grpSpPr>
          <a:xfrm>
            <a:off x="689784" y="285747"/>
            <a:ext cx="2774808" cy="1739299"/>
            <a:chOff x="6258350" y="861450"/>
            <a:chExt cx="1123950" cy="704550"/>
          </a:xfrm>
        </p:grpSpPr>
        <p:sp>
          <p:nvSpPr>
            <p:cNvPr id="1985" name="Google Shape;1985;p21"/>
            <p:cNvSpPr/>
            <p:nvPr/>
          </p:nvSpPr>
          <p:spPr>
            <a:xfrm>
              <a:off x="6927900" y="1334525"/>
              <a:ext cx="31350" cy="29725"/>
            </a:xfrm>
            <a:custGeom>
              <a:avLst/>
              <a:gdLst/>
              <a:ahLst/>
              <a:cxnLst/>
              <a:rect l="l" t="t" r="r" b="b"/>
              <a:pathLst>
                <a:path w="1254" h="1189" extrusionOk="0">
                  <a:moveTo>
                    <a:pt x="505" y="1"/>
                  </a:moveTo>
                  <a:lnTo>
                    <a:pt x="294" y="82"/>
                  </a:lnTo>
                  <a:lnTo>
                    <a:pt x="115" y="229"/>
                  </a:lnTo>
                  <a:lnTo>
                    <a:pt x="17" y="456"/>
                  </a:lnTo>
                  <a:lnTo>
                    <a:pt x="1" y="603"/>
                  </a:lnTo>
                  <a:lnTo>
                    <a:pt x="17" y="733"/>
                  </a:lnTo>
                  <a:lnTo>
                    <a:pt x="115" y="961"/>
                  </a:lnTo>
                  <a:lnTo>
                    <a:pt x="294" y="1107"/>
                  </a:lnTo>
                  <a:lnTo>
                    <a:pt x="505" y="1189"/>
                  </a:lnTo>
                  <a:lnTo>
                    <a:pt x="749" y="1189"/>
                  </a:lnTo>
                  <a:lnTo>
                    <a:pt x="961" y="1107"/>
                  </a:lnTo>
                  <a:lnTo>
                    <a:pt x="1140" y="961"/>
                  </a:lnTo>
                  <a:lnTo>
                    <a:pt x="1237" y="733"/>
                  </a:lnTo>
                  <a:lnTo>
                    <a:pt x="1254" y="603"/>
                  </a:lnTo>
                  <a:lnTo>
                    <a:pt x="1237" y="456"/>
                  </a:lnTo>
                  <a:lnTo>
                    <a:pt x="1140" y="229"/>
                  </a:lnTo>
                  <a:lnTo>
                    <a:pt x="961" y="8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21"/>
            <p:cNvSpPr/>
            <p:nvPr/>
          </p:nvSpPr>
          <p:spPr>
            <a:xfrm>
              <a:off x="6717200" y="1303625"/>
              <a:ext cx="27675" cy="26050"/>
            </a:xfrm>
            <a:custGeom>
              <a:avLst/>
              <a:gdLst/>
              <a:ahLst/>
              <a:cxnLst/>
              <a:rect l="l" t="t" r="r" b="b"/>
              <a:pathLst>
                <a:path w="1107" h="1042" extrusionOk="0">
                  <a:moveTo>
                    <a:pt x="342" y="0"/>
                  </a:moveTo>
                  <a:lnTo>
                    <a:pt x="98" y="196"/>
                  </a:lnTo>
                  <a:lnTo>
                    <a:pt x="0" y="391"/>
                  </a:lnTo>
                  <a:lnTo>
                    <a:pt x="0" y="521"/>
                  </a:lnTo>
                  <a:lnTo>
                    <a:pt x="0" y="651"/>
                  </a:lnTo>
                  <a:lnTo>
                    <a:pt x="98" y="846"/>
                  </a:lnTo>
                  <a:lnTo>
                    <a:pt x="342" y="1042"/>
                  </a:lnTo>
                  <a:lnTo>
                    <a:pt x="749" y="1042"/>
                  </a:lnTo>
                  <a:lnTo>
                    <a:pt x="1009" y="846"/>
                  </a:lnTo>
                  <a:lnTo>
                    <a:pt x="1090" y="651"/>
                  </a:lnTo>
                  <a:lnTo>
                    <a:pt x="1107" y="521"/>
                  </a:lnTo>
                  <a:lnTo>
                    <a:pt x="1090" y="391"/>
                  </a:lnTo>
                  <a:lnTo>
                    <a:pt x="1009" y="196"/>
                  </a:lnTo>
                  <a:lnTo>
                    <a:pt x="7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21"/>
            <p:cNvSpPr/>
            <p:nvPr/>
          </p:nvSpPr>
          <p:spPr>
            <a:xfrm>
              <a:off x="6884775" y="1479750"/>
              <a:ext cx="19550" cy="17100"/>
            </a:xfrm>
            <a:custGeom>
              <a:avLst/>
              <a:gdLst/>
              <a:ahLst/>
              <a:cxnLst/>
              <a:rect l="l" t="t" r="r" b="b"/>
              <a:pathLst>
                <a:path w="782" h="684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505"/>
                  </a:lnTo>
                  <a:lnTo>
                    <a:pt x="245" y="684"/>
                  </a:lnTo>
                  <a:lnTo>
                    <a:pt x="522" y="684"/>
                  </a:lnTo>
                  <a:lnTo>
                    <a:pt x="749" y="505"/>
                  </a:lnTo>
                  <a:lnTo>
                    <a:pt x="782" y="342"/>
                  </a:lnTo>
                  <a:lnTo>
                    <a:pt x="749" y="18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21"/>
            <p:cNvSpPr/>
            <p:nvPr/>
          </p:nvSpPr>
          <p:spPr>
            <a:xfrm>
              <a:off x="6816050" y="1361775"/>
              <a:ext cx="26050" cy="24450"/>
            </a:xfrm>
            <a:custGeom>
              <a:avLst/>
              <a:gdLst/>
              <a:ahLst/>
              <a:cxnLst/>
              <a:rect l="l" t="t" r="r" b="b"/>
              <a:pathLst>
                <a:path w="1042" h="978" extrusionOk="0">
                  <a:moveTo>
                    <a:pt x="326" y="1"/>
                  </a:moveTo>
                  <a:lnTo>
                    <a:pt x="98" y="180"/>
                  </a:lnTo>
                  <a:lnTo>
                    <a:pt x="0" y="359"/>
                  </a:lnTo>
                  <a:lnTo>
                    <a:pt x="0" y="489"/>
                  </a:lnTo>
                  <a:lnTo>
                    <a:pt x="0" y="603"/>
                  </a:lnTo>
                  <a:lnTo>
                    <a:pt x="98" y="798"/>
                  </a:lnTo>
                  <a:lnTo>
                    <a:pt x="326" y="977"/>
                  </a:lnTo>
                  <a:lnTo>
                    <a:pt x="716" y="977"/>
                  </a:lnTo>
                  <a:lnTo>
                    <a:pt x="960" y="798"/>
                  </a:lnTo>
                  <a:lnTo>
                    <a:pt x="1041" y="603"/>
                  </a:lnTo>
                  <a:lnTo>
                    <a:pt x="1041" y="489"/>
                  </a:lnTo>
                  <a:lnTo>
                    <a:pt x="1041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21"/>
            <p:cNvSpPr/>
            <p:nvPr/>
          </p:nvSpPr>
          <p:spPr>
            <a:xfrm>
              <a:off x="6664325" y="1373175"/>
              <a:ext cx="26450" cy="18325"/>
            </a:xfrm>
            <a:custGeom>
              <a:avLst/>
              <a:gdLst/>
              <a:ahLst/>
              <a:cxnLst/>
              <a:rect l="l" t="t" r="r" b="b"/>
              <a:pathLst>
                <a:path w="1058" h="733" extrusionOk="0">
                  <a:moveTo>
                    <a:pt x="277" y="1"/>
                  </a:moveTo>
                  <a:lnTo>
                    <a:pt x="179" y="49"/>
                  </a:lnTo>
                  <a:lnTo>
                    <a:pt x="114" y="98"/>
                  </a:lnTo>
                  <a:lnTo>
                    <a:pt x="49" y="180"/>
                  </a:lnTo>
                  <a:lnTo>
                    <a:pt x="16" y="261"/>
                  </a:lnTo>
                  <a:lnTo>
                    <a:pt x="0" y="359"/>
                  </a:lnTo>
                  <a:lnTo>
                    <a:pt x="33" y="505"/>
                  </a:lnTo>
                  <a:lnTo>
                    <a:pt x="228" y="700"/>
                  </a:lnTo>
                  <a:lnTo>
                    <a:pt x="374" y="733"/>
                  </a:lnTo>
                  <a:lnTo>
                    <a:pt x="700" y="733"/>
                  </a:lnTo>
                  <a:lnTo>
                    <a:pt x="797" y="716"/>
                  </a:lnTo>
                  <a:lnTo>
                    <a:pt x="879" y="684"/>
                  </a:lnTo>
                  <a:lnTo>
                    <a:pt x="960" y="619"/>
                  </a:lnTo>
                  <a:lnTo>
                    <a:pt x="1009" y="554"/>
                  </a:lnTo>
                  <a:lnTo>
                    <a:pt x="1058" y="472"/>
                  </a:lnTo>
                  <a:lnTo>
                    <a:pt x="1058" y="375"/>
                  </a:lnTo>
                  <a:lnTo>
                    <a:pt x="1041" y="228"/>
                  </a:lnTo>
                  <a:lnTo>
                    <a:pt x="960" y="114"/>
                  </a:lnTo>
                  <a:lnTo>
                    <a:pt x="960" y="98"/>
                  </a:lnTo>
                  <a:lnTo>
                    <a:pt x="846" y="1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21"/>
            <p:cNvSpPr/>
            <p:nvPr/>
          </p:nvSpPr>
          <p:spPr>
            <a:xfrm>
              <a:off x="6559375" y="1284500"/>
              <a:ext cx="15875" cy="15075"/>
            </a:xfrm>
            <a:custGeom>
              <a:avLst/>
              <a:gdLst/>
              <a:ahLst/>
              <a:cxnLst/>
              <a:rect l="l" t="t" r="r" b="b"/>
              <a:pathLst>
                <a:path w="635" h="603" extrusionOk="0">
                  <a:moveTo>
                    <a:pt x="195" y="1"/>
                  </a:moveTo>
                  <a:lnTo>
                    <a:pt x="16" y="163"/>
                  </a:lnTo>
                  <a:lnTo>
                    <a:pt x="0" y="310"/>
                  </a:lnTo>
                  <a:lnTo>
                    <a:pt x="16" y="456"/>
                  </a:lnTo>
                  <a:lnTo>
                    <a:pt x="195" y="603"/>
                  </a:lnTo>
                  <a:lnTo>
                    <a:pt x="440" y="603"/>
                  </a:lnTo>
                  <a:lnTo>
                    <a:pt x="618" y="456"/>
                  </a:lnTo>
                  <a:lnTo>
                    <a:pt x="635" y="310"/>
                  </a:lnTo>
                  <a:lnTo>
                    <a:pt x="618" y="163"/>
                  </a:lnTo>
                  <a:lnTo>
                    <a:pt x="4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21"/>
            <p:cNvSpPr/>
            <p:nvPr/>
          </p:nvSpPr>
          <p:spPr>
            <a:xfrm>
              <a:off x="6443850" y="13487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12" y="0"/>
                  </a:moveTo>
                  <a:lnTo>
                    <a:pt x="17" y="179"/>
                  </a:lnTo>
                  <a:lnTo>
                    <a:pt x="0" y="342"/>
                  </a:lnTo>
                  <a:lnTo>
                    <a:pt x="17" y="505"/>
                  </a:lnTo>
                  <a:lnTo>
                    <a:pt x="228" y="684"/>
                  </a:lnTo>
                  <a:lnTo>
                    <a:pt x="488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21"/>
            <p:cNvSpPr/>
            <p:nvPr/>
          </p:nvSpPr>
          <p:spPr>
            <a:xfrm>
              <a:off x="6379975" y="1326000"/>
              <a:ext cx="14275" cy="13850"/>
            </a:xfrm>
            <a:custGeom>
              <a:avLst/>
              <a:gdLst/>
              <a:ahLst/>
              <a:cxnLst/>
              <a:rect l="l" t="t" r="r" b="b"/>
              <a:pathLst>
                <a:path w="571" h="554" extrusionOk="0">
                  <a:moveTo>
                    <a:pt x="180" y="0"/>
                  </a:moveTo>
                  <a:lnTo>
                    <a:pt x="17" y="147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391" y="553"/>
                  </a:lnTo>
                  <a:lnTo>
                    <a:pt x="554" y="407"/>
                  </a:lnTo>
                  <a:lnTo>
                    <a:pt x="570" y="277"/>
                  </a:lnTo>
                  <a:lnTo>
                    <a:pt x="554" y="147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21"/>
            <p:cNvSpPr/>
            <p:nvPr/>
          </p:nvSpPr>
          <p:spPr>
            <a:xfrm>
              <a:off x="6283975" y="1345925"/>
              <a:ext cx="26475" cy="32975"/>
            </a:xfrm>
            <a:custGeom>
              <a:avLst/>
              <a:gdLst/>
              <a:ahLst/>
              <a:cxnLst/>
              <a:rect l="l" t="t" r="r" b="b"/>
              <a:pathLst>
                <a:path w="1059" h="1319" extrusionOk="0">
                  <a:moveTo>
                    <a:pt x="538" y="0"/>
                  </a:moveTo>
                  <a:lnTo>
                    <a:pt x="342" y="33"/>
                  </a:lnTo>
                  <a:lnTo>
                    <a:pt x="98" y="277"/>
                  </a:lnTo>
                  <a:lnTo>
                    <a:pt x="66" y="472"/>
                  </a:lnTo>
                  <a:lnTo>
                    <a:pt x="50" y="570"/>
                  </a:lnTo>
                  <a:lnTo>
                    <a:pt x="17" y="651"/>
                  </a:lnTo>
                  <a:lnTo>
                    <a:pt x="17" y="716"/>
                  </a:lnTo>
                  <a:lnTo>
                    <a:pt x="1" y="830"/>
                  </a:lnTo>
                  <a:lnTo>
                    <a:pt x="17" y="928"/>
                  </a:lnTo>
                  <a:lnTo>
                    <a:pt x="66" y="1058"/>
                  </a:lnTo>
                  <a:lnTo>
                    <a:pt x="196" y="1204"/>
                  </a:lnTo>
                  <a:lnTo>
                    <a:pt x="391" y="1286"/>
                  </a:lnTo>
                  <a:lnTo>
                    <a:pt x="521" y="1318"/>
                  </a:lnTo>
                  <a:lnTo>
                    <a:pt x="733" y="1286"/>
                  </a:lnTo>
                  <a:lnTo>
                    <a:pt x="896" y="1156"/>
                  </a:lnTo>
                  <a:lnTo>
                    <a:pt x="977" y="1058"/>
                  </a:lnTo>
                  <a:lnTo>
                    <a:pt x="1026" y="960"/>
                  </a:lnTo>
                  <a:lnTo>
                    <a:pt x="1042" y="847"/>
                  </a:lnTo>
                  <a:lnTo>
                    <a:pt x="1058" y="749"/>
                  </a:lnTo>
                  <a:lnTo>
                    <a:pt x="1042" y="651"/>
                  </a:lnTo>
                  <a:lnTo>
                    <a:pt x="1010" y="586"/>
                  </a:lnTo>
                  <a:lnTo>
                    <a:pt x="993" y="472"/>
                  </a:lnTo>
                  <a:lnTo>
                    <a:pt x="993" y="342"/>
                  </a:lnTo>
                  <a:lnTo>
                    <a:pt x="928" y="228"/>
                  </a:lnTo>
                  <a:lnTo>
                    <a:pt x="863" y="131"/>
                  </a:lnTo>
                  <a:lnTo>
                    <a:pt x="766" y="49"/>
                  </a:lnTo>
                  <a:lnTo>
                    <a:pt x="652" y="17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21"/>
            <p:cNvSpPr/>
            <p:nvPr/>
          </p:nvSpPr>
          <p:spPr>
            <a:xfrm>
              <a:off x="6914075" y="1214525"/>
              <a:ext cx="26050" cy="24025"/>
            </a:xfrm>
            <a:custGeom>
              <a:avLst/>
              <a:gdLst/>
              <a:ahLst/>
              <a:cxnLst/>
              <a:rect l="l" t="t" r="r" b="b"/>
              <a:pathLst>
                <a:path w="1042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0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6" y="961"/>
                  </a:lnTo>
                  <a:lnTo>
                    <a:pt x="960" y="798"/>
                  </a:lnTo>
                  <a:lnTo>
                    <a:pt x="1042" y="603"/>
                  </a:lnTo>
                  <a:lnTo>
                    <a:pt x="1042" y="489"/>
                  </a:lnTo>
                  <a:lnTo>
                    <a:pt x="1042" y="359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21"/>
            <p:cNvSpPr/>
            <p:nvPr/>
          </p:nvSpPr>
          <p:spPr>
            <a:xfrm>
              <a:off x="7067025" y="1350000"/>
              <a:ext cx="15075" cy="14650"/>
            </a:xfrm>
            <a:custGeom>
              <a:avLst/>
              <a:gdLst/>
              <a:ahLst/>
              <a:cxnLst/>
              <a:rect l="l" t="t" r="r" b="b"/>
              <a:pathLst>
                <a:path w="603" h="586" extrusionOk="0">
                  <a:moveTo>
                    <a:pt x="179" y="0"/>
                  </a:moveTo>
                  <a:lnTo>
                    <a:pt x="17" y="147"/>
                  </a:lnTo>
                  <a:lnTo>
                    <a:pt x="0" y="293"/>
                  </a:lnTo>
                  <a:lnTo>
                    <a:pt x="17" y="439"/>
                  </a:lnTo>
                  <a:lnTo>
                    <a:pt x="179" y="586"/>
                  </a:lnTo>
                  <a:lnTo>
                    <a:pt x="407" y="586"/>
                  </a:lnTo>
                  <a:lnTo>
                    <a:pt x="586" y="439"/>
                  </a:lnTo>
                  <a:lnTo>
                    <a:pt x="602" y="293"/>
                  </a:lnTo>
                  <a:lnTo>
                    <a:pt x="586" y="14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1"/>
            <p:cNvSpPr/>
            <p:nvPr/>
          </p:nvSpPr>
          <p:spPr>
            <a:xfrm>
              <a:off x="7355825" y="1541975"/>
              <a:ext cx="26475" cy="24025"/>
            </a:xfrm>
            <a:custGeom>
              <a:avLst/>
              <a:gdLst/>
              <a:ahLst/>
              <a:cxnLst/>
              <a:rect l="l" t="t" r="r" b="b"/>
              <a:pathLst>
                <a:path w="1059" h="961" extrusionOk="0">
                  <a:moveTo>
                    <a:pt x="326" y="1"/>
                  </a:moveTo>
                  <a:lnTo>
                    <a:pt x="98" y="164"/>
                  </a:lnTo>
                  <a:lnTo>
                    <a:pt x="17" y="359"/>
                  </a:lnTo>
                  <a:lnTo>
                    <a:pt x="1" y="473"/>
                  </a:lnTo>
                  <a:lnTo>
                    <a:pt x="17" y="603"/>
                  </a:lnTo>
                  <a:lnTo>
                    <a:pt x="98" y="782"/>
                  </a:lnTo>
                  <a:lnTo>
                    <a:pt x="326" y="961"/>
                  </a:lnTo>
                  <a:lnTo>
                    <a:pt x="733" y="961"/>
                  </a:lnTo>
                  <a:lnTo>
                    <a:pt x="961" y="782"/>
                  </a:lnTo>
                  <a:lnTo>
                    <a:pt x="1042" y="603"/>
                  </a:lnTo>
                  <a:lnTo>
                    <a:pt x="1058" y="473"/>
                  </a:lnTo>
                  <a:lnTo>
                    <a:pt x="1042" y="359"/>
                  </a:lnTo>
                  <a:lnTo>
                    <a:pt x="961" y="164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1"/>
            <p:cNvSpPr/>
            <p:nvPr/>
          </p:nvSpPr>
          <p:spPr>
            <a:xfrm>
              <a:off x="6371025" y="1178325"/>
              <a:ext cx="32175" cy="39900"/>
            </a:xfrm>
            <a:custGeom>
              <a:avLst/>
              <a:gdLst/>
              <a:ahLst/>
              <a:cxnLst/>
              <a:rect l="l" t="t" r="r" b="b"/>
              <a:pathLst>
                <a:path w="1287" h="1596" extrusionOk="0">
                  <a:moveTo>
                    <a:pt x="521" y="1"/>
                  </a:moveTo>
                  <a:lnTo>
                    <a:pt x="294" y="98"/>
                  </a:lnTo>
                  <a:lnTo>
                    <a:pt x="115" y="277"/>
                  </a:lnTo>
                  <a:lnTo>
                    <a:pt x="17" y="489"/>
                  </a:lnTo>
                  <a:lnTo>
                    <a:pt x="17" y="619"/>
                  </a:lnTo>
                  <a:lnTo>
                    <a:pt x="1" y="945"/>
                  </a:lnTo>
                  <a:lnTo>
                    <a:pt x="17" y="1124"/>
                  </a:lnTo>
                  <a:lnTo>
                    <a:pt x="82" y="1270"/>
                  </a:lnTo>
                  <a:lnTo>
                    <a:pt x="180" y="1400"/>
                  </a:lnTo>
                  <a:lnTo>
                    <a:pt x="310" y="1514"/>
                  </a:lnTo>
                  <a:lnTo>
                    <a:pt x="473" y="1579"/>
                  </a:lnTo>
                  <a:lnTo>
                    <a:pt x="652" y="1595"/>
                  </a:lnTo>
                  <a:lnTo>
                    <a:pt x="782" y="1579"/>
                  </a:lnTo>
                  <a:lnTo>
                    <a:pt x="1010" y="1481"/>
                  </a:lnTo>
                  <a:lnTo>
                    <a:pt x="1172" y="1302"/>
                  </a:lnTo>
                  <a:lnTo>
                    <a:pt x="1286" y="1075"/>
                  </a:lnTo>
                  <a:lnTo>
                    <a:pt x="1286" y="945"/>
                  </a:lnTo>
                  <a:lnTo>
                    <a:pt x="1270" y="619"/>
                  </a:lnTo>
                  <a:lnTo>
                    <a:pt x="1254" y="456"/>
                  </a:lnTo>
                  <a:lnTo>
                    <a:pt x="1189" y="310"/>
                  </a:lnTo>
                  <a:lnTo>
                    <a:pt x="1091" y="180"/>
                  </a:lnTo>
                  <a:lnTo>
                    <a:pt x="961" y="66"/>
                  </a:lnTo>
                  <a:lnTo>
                    <a:pt x="814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1"/>
            <p:cNvSpPr/>
            <p:nvPr/>
          </p:nvSpPr>
          <p:spPr>
            <a:xfrm>
              <a:off x="6258350" y="1114875"/>
              <a:ext cx="29325" cy="27275"/>
            </a:xfrm>
            <a:custGeom>
              <a:avLst/>
              <a:gdLst/>
              <a:ahLst/>
              <a:cxnLst/>
              <a:rect l="l" t="t" r="r" b="b"/>
              <a:pathLst>
                <a:path w="1173" h="1091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54"/>
                  </a:lnTo>
                  <a:lnTo>
                    <a:pt x="17" y="684"/>
                  </a:lnTo>
                  <a:lnTo>
                    <a:pt x="98" y="895"/>
                  </a:lnTo>
                  <a:lnTo>
                    <a:pt x="359" y="1091"/>
                  </a:lnTo>
                  <a:lnTo>
                    <a:pt x="798" y="1091"/>
                  </a:lnTo>
                  <a:lnTo>
                    <a:pt x="1058" y="895"/>
                  </a:lnTo>
                  <a:lnTo>
                    <a:pt x="1156" y="684"/>
                  </a:lnTo>
                  <a:lnTo>
                    <a:pt x="1172" y="554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1"/>
            <p:cNvSpPr/>
            <p:nvPr/>
          </p:nvSpPr>
          <p:spPr>
            <a:xfrm>
              <a:off x="6420250" y="1011975"/>
              <a:ext cx="26050" cy="26450"/>
            </a:xfrm>
            <a:custGeom>
              <a:avLst/>
              <a:gdLst/>
              <a:ahLst/>
              <a:cxnLst/>
              <a:rect l="l" t="t" r="r" b="b"/>
              <a:pathLst>
                <a:path w="1042" h="1058" extrusionOk="0">
                  <a:moveTo>
                    <a:pt x="537" y="0"/>
                  </a:moveTo>
                  <a:lnTo>
                    <a:pt x="342" y="114"/>
                  </a:lnTo>
                  <a:lnTo>
                    <a:pt x="293" y="195"/>
                  </a:lnTo>
                  <a:lnTo>
                    <a:pt x="228" y="293"/>
                  </a:lnTo>
                  <a:lnTo>
                    <a:pt x="228" y="325"/>
                  </a:lnTo>
                  <a:lnTo>
                    <a:pt x="212" y="358"/>
                  </a:lnTo>
                  <a:lnTo>
                    <a:pt x="180" y="391"/>
                  </a:lnTo>
                  <a:lnTo>
                    <a:pt x="33" y="570"/>
                  </a:lnTo>
                  <a:lnTo>
                    <a:pt x="17" y="635"/>
                  </a:lnTo>
                  <a:lnTo>
                    <a:pt x="1" y="683"/>
                  </a:lnTo>
                  <a:lnTo>
                    <a:pt x="1" y="749"/>
                  </a:lnTo>
                  <a:lnTo>
                    <a:pt x="1" y="814"/>
                  </a:lnTo>
                  <a:lnTo>
                    <a:pt x="33" y="895"/>
                  </a:lnTo>
                  <a:lnTo>
                    <a:pt x="82" y="960"/>
                  </a:lnTo>
                  <a:lnTo>
                    <a:pt x="131" y="993"/>
                  </a:lnTo>
                  <a:lnTo>
                    <a:pt x="180" y="1025"/>
                  </a:lnTo>
                  <a:lnTo>
                    <a:pt x="228" y="1041"/>
                  </a:lnTo>
                  <a:lnTo>
                    <a:pt x="261" y="1041"/>
                  </a:lnTo>
                  <a:lnTo>
                    <a:pt x="326" y="1058"/>
                  </a:lnTo>
                  <a:lnTo>
                    <a:pt x="391" y="1041"/>
                  </a:lnTo>
                  <a:lnTo>
                    <a:pt x="472" y="1009"/>
                  </a:lnTo>
                  <a:lnTo>
                    <a:pt x="651" y="879"/>
                  </a:lnTo>
                  <a:lnTo>
                    <a:pt x="668" y="862"/>
                  </a:lnTo>
                  <a:lnTo>
                    <a:pt x="700" y="846"/>
                  </a:lnTo>
                  <a:lnTo>
                    <a:pt x="749" y="814"/>
                  </a:lnTo>
                  <a:lnTo>
                    <a:pt x="847" y="765"/>
                  </a:lnTo>
                  <a:lnTo>
                    <a:pt x="928" y="700"/>
                  </a:lnTo>
                  <a:lnTo>
                    <a:pt x="1042" y="521"/>
                  </a:lnTo>
                  <a:lnTo>
                    <a:pt x="1042" y="407"/>
                  </a:lnTo>
                  <a:lnTo>
                    <a:pt x="1042" y="325"/>
                  </a:lnTo>
                  <a:lnTo>
                    <a:pt x="1009" y="244"/>
                  </a:lnTo>
                  <a:lnTo>
                    <a:pt x="993" y="179"/>
                  </a:lnTo>
                  <a:lnTo>
                    <a:pt x="928" y="114"/>
                  </a:lnTo>
                  <a:lnTo>
                    <a:pt x="847" y="49"/>
                  </a:lnTo>
                  <a:lnTo>
                    <a:pt x="749" y="16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1"/>
            <p:cNvSpPr/>
            <p:nvPr/>
          </p:nvSpPr>
          <p:spPr>
            <a:xfrm>
              <a:off x="6308800" y="976975"/>
              <a:ext cx="26450" cy="24850"/>
            </a:xfrm>
            <a:custGeom>
              <a:avLst/>
              <a:gdLst/>
              <a:ahLst/>
              <a:cxnLst/>
              <a:rect l="l" t="t" r="r" b="b"/>
              <a:pathLst>
                <a:path w="1058" h="994" extrusionOk="0">
                  <a:moveTo>
                    <a:pt x="326" y="1"/>
                  </a:moveTo>
                  <a:lnTo>
                    <a:pt x="82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19"/>
                  </a:lnTo>
                  <a:lnTo>
                    <a:pt x="82" y="814"/>
                  </a:lnTo>
                  <a:lnTo>
                    <a:pt x="326" y="993"/>
                  </a:lnTo>
                  <a:lnTo>
                    <a:pt x="716" y="993"/>
                  </a:lnTo>
                  <a:lnTo>
                    <a:pt x="960" y="814"/>
                  </a:lnTo>
                  <a:lnTo>
                    <a:pt x="1042" y="619"/>
                  </a:lnTo>
                  <a:lnTo>
                    <a:pt x="1058" y="505"/>
                  </a:lnTo>
                  <a:lnTo>
                    <a:pt x="1042" y="375"/>
                  </a:lnTo>
                  <a:lnTo>
                    <a:pt x="960" y="180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1"/>
            <p:cNvSpPr/>
            <p:nvPr/>
          </p:nvSpPr>
          <p:spPr>
            <a:xfrm>
              <a:off x="6331975" y="861450"/>
              <a:ext cx="12225" cy="10600"/>
            </a:xfrm>
            <a:custGeom>
              <a:avLst/>
              <a:gdLst/>
              <a:ahLst/>
              <a:cxnLst/>
              <a:rect l="l" t="t" r="r" b="b"/>
              <a:pathLst>
                <a:path w="489" h="424" extrusionOk="0">
                  <a:moveTo>
                    <a:pt x="163" y="1"/>
                  </a:moveTo>
                  <a:lnTo>
                    <a:pt x="33" y="115"/>
                  </a:lnTo>
                  <a:lnTo>
                    <a:pt x="1" y="212"/>
                  </a:lnTo>
                  <a:lnTo>
                    <a:pt x="33" y="310"/>
                  </a:lnTo>
                  <a:lnTo>
                    <a:pt x="163" y="424"/>
                  </a:lnTo>
                  <a:lnTo>
                    <a:pt x="326" y="424"/>
                  </a:lnTo>
                  <a:lnTo>
                    <a:pt x="473" y="310"/>
                  </a:lnTo>
                  <a:lnTo>
                    <a:pt x="489" y="212"/>
                  </a:lnTo>
                  <a:lnTo>
                    <a:pt x="473" y="115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2" name="Google Shape;2002;p21"/>
          <p:cNvGrpSpPr/>
          <p:nvPr/>
        </p:nvGrpSpPr>
        <p:grpSpPr>
          <a:xfrm>
            <a:off x="8194695" y="5219087"/>
            <a:ext cx="3807608" cy="1339972"/>
            <a:chOff x="5585150" y="1630675"/>
            <a:chExt cx="1583600" cy="557300"/>
          </a:xfrm>
        </p:grpSpPr>
        <p:sp>
          <p:nvSpPr>
            <p:cNvPr id="2003" name="Google Shape;2003;p21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21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1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1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1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21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21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21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1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1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1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1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1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1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1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1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1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1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1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1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1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1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1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1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1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1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1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1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1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1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3" name="Google Shape;2033;p21"/>
          <p:cNvGrpSpPr/>
          <p:nvPr/>
        </p:nvGrpSpPr>
        <p:grpSpPr>
          <a:xfrm>
            <a:off x="453863" y="3212765"/>
            <a:ext cx="3461023" cy="3356540"/>
            <a:chOff x="3987350" y="3411500"/>
            <a:chExt cx="1940325" cy="1881750"/>
          </a:xfrm>
        </p:grpSpPr>
        <p:sp>
          <p:nvSpPr>
            <p:cNvPr id="2034" name="Google Shape;2034;p21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1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1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1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1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1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1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1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1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1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1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21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21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21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21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1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1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1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1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1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21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21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21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21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21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21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21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21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21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21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21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21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21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21"/>
          <p:cNvSpPr/>
          <p:nvPr/>
        </p:nvSpPr>
        <p:spPr>
          <a:xfrm flipH="1">
            <a:off x="11468034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21"/>
          <p:cNvGrpSpPr/>
          <p:nvPr/>
        </p:nvGrpSpPr>
        <p:grpSpPr>
          <a:xfrm rot="-5400000">
            <a:off x="8593530" y="249565"/>
            <a:ext cx="3461023" cy="3356540"/>
            <a:chOff x="3987350" y="3411500"/>
            <a:chExt cx="1940325" cy="1881750"/>
          </a:xfrm>
        </p:grpSpPr>
        <p:sp>
          <p:nvSpPr>
            <p:cNvPr id="2069" name="Google Shape;2069;p21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21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21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21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1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21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21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1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21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21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1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21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21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1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1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1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1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1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1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1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1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1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1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1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1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1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1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21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21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1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1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1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1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521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BIG IMAGE"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22"/>
          <p:cNvSpPr/>
          <p:nvPr/>
        </p:nvSpPr>
        <p:spPr>
          <a:xfrm rot="3154547" flipH="1">
            <a:off x="-3561448" y="4038304"/>
            <a:ext cx="4960923" cy="4457304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22"/>
          <p:cNvSpPr/>
          <p:nvPr/>
        </p:nvSpPr>
        <p:spPr>
          <a:xfrm rot="9529901" flipH="1">
            <a:off x="8928316" y="5110753"/>
            <a:ext cx="5855201" cy="2055831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22"/>
          <p:cNvSpPr/>
          <p:nvPr/>
        </p:nvSpPr>
        <p:spPr>
          <a:xfrm rot="5400000" flipH="1">
            <a:off x="10119880" y="-243503"/>
            <a:ext cx="4798221" cy="2555955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22"/>
          <p:cNvSpPr/>
          <p:nvPr/>
        </p:nvSpPr>
        <p:spPr>
          <a:xfrm rot="5400000" flipH="1">
            <a:off x="-51766" y="4922233"/>
            <a:ext cx="773681" cy="3206561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7" name="Google Shape;2107;p22"/>
          <p:cNvGrpSpPr/>
          <p:nvPr/>
        </p:nvGrpSpPr>
        <p:grpSpPr>
          <a:xfrm rot="-1615584">
            <a:off x="11247987" y="1296140"/>
            <a:ext cx="1721112" cy="592889"/>
            <a:chOff x="3827075" y="1214525"/>
            <a:chExt cx="598800" cy="206275"/>
          </a:xfrm>
        </p:grpSpPr>
        <p:sp>
          <p:nvSpPr>
            <p:cNvPr id="2108" name="Google Shape;2108;p22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22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22"/>
          <p:cNvSpPr/>
          <p:nvPr/>
        </p:nvSpPr>
        <p:spPr>
          <a:xfrm rot="10800000" flipH="1">
            <a:off x="-3143535" y="-3072303"/>
            <a:ext cx="4960968" cy="4457096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1" name="Google Shape;2111;p22"/>
          <p:cNvGrpSpPr/>
          <p:nvPr/>
        </p:nvGrpSpPr>
        <p:grpSpPr>
          <a:xfrm rot="-5400000">
            <a:off x="-1989908" y="495363"/>
            <a:ext cx="4011787" cy="1411827"/>
            <a:chOff x="5585150" y="1630675"/>
            <a:chExt cx="1583600" cy="557300"/>
          </a:xfrm>
        </p:grpSpPr>
        <p:sp>
          <p:nvSpPr>
            <p:cNvPr id="2112" name="Google Shape;2112;p2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2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2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2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2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2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2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2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2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2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2" name="Google Shape;2142;p22"/>
          <p:cNvGrpSpPr/>
          <p:nvPr/>
        </p:nvGrpSpPr>
        <p:grpSpPr>
          <a:xfrm rot="5400000">
            <a:off x="9850025" y="5020113"/>
            <a:ext cx="4011787" cy="1411827"/>
            <a:chOff x="5585150" y="1630675"/>
            <a:chExt cx="1583600" cy="557300"/>
          </a:xfrm>
        </p:grpSpPr>
        <p:sp>
          <p:nvSpPr>
            <p:cNvPr id="2143" name="Google Shape;2143;p22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2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2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2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2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2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2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2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2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2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2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2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2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2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2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2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2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2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2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2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2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2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2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22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22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22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22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22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22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22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35488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&amp; IMAGE">
  <p:cSld name="TITLE &amp; SUBTITLE &amp; IMAGE"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4" name="Google Shape;2174;p23"/>
          <p:cNvGrpSpPr/>
          <p:nvPr/>
        </p:nvGrpSpPr>
        <p:grpSpPr>
          <a:xfrm>
            <a:off x="4456480" y="-1215648"/>
            <a:ext cx="8602728" cy="9004735"/>
            <a:chOff x="3339685" y="-911736"/>
            <a:chExt cx="6452046" cy="6753551"/>
          </a:xfrm>
        </p:grpSpPr>
        <p:sp>
          <p:nvSpPr>
            <p:cNvPr id="2175" name="Google Shape;2175;p23"/>
            <p:cNvSpPr/>
            <p:nvPr/>
          </p:nvSpPr>
          <p:spPr>
            <a:xfrm rot="-6922260">
              <a:off x="3928574" y="145229"/>
              <a:ext cx="5274268" cy="4639620"/>
            </a:xfrm>
            <a:custGeom>
              <a:avLst/>
              <a:gdLst/>
              <a:ahLst/>
              <a:cxnLst/>
              <a:rect l="l" t="t" r="r" b="b"/>
              <a:pathLst>
                <a:path w="60052" h="52826" extrusionOk="0">
                  <a:moveTo>
                    <a:pt x="15471" y="0"/>
                  </a:moveTo>
                  <a:lnTo>
                    <a:pt x="14437" y="40"/>
                  </a:lnTo>
                  <a:lnTo>
                    <a:pt x="13390" y="158"/>
                  </a:lnTo>
                  <a:lnTo>
                    <a:pt x="12330" y="354"/>
                  </a:lnTo>
                  <a:lnTo>
                    <a:pt x="11244" y="629"/>
                  </a:lnTo>
                  <a:lnTo>
                    <a:pt x="10131" y="995"/>
                  </a:lnTo>
                  <a:lnTo>
                    <a:pt x="9006" y="1453"/>
                  </a:lnTo>
                  <a:lnTo>
                    <a:pt x="7841" y="2003"/>
                  </a:lnTo>
                  <a:lnTo>
                    <a:pt x="6650" y="2671"/>
                  </a:lnTo>
                  <a:lnTo>
                    <a:pt x="6048" y="3050"/>
                  </a:lnTo>
                  <a:lnTo>
                    <a:pt x="5445" y="3456"/>
                  </a:lnTo>
                  <a:lnTo>
                    <a:pt x="4333" y="4424"/>
                  </a:lnTo>
                  <a:lnTo>
                    <a:pt x="3351" y="5576"/>
                  </a:lnTo>
                  <a:lnTo>
                    <a:pt x="2487" y="6911"/>
                  </a:lnTo>
                  <a:lnTo>
                    <a:pt x="1754" y="8390"/>
                  </a:lnTo>
                  <a:lnTo>
                    <a:pt x="1152" y="10026"/>
                  </a:lnTo>
                  <a:lnTo>
                    <a:pt x="668" y="11767"/>
                  </a:lnTo>
                  <a:lnTo>
                    <a:pt x="315" y="13639"/>
                  </a:lnTo>
                  <a:lnTo>
                    <a:pt x="92" y="15602"/>
                  </a:lnTo>
                  <a:lnTo>
                    <a:pt x="1" y="17644"/>
                  </a:lnTo>
                  <a:lnTo>
                    <a:pt x="40" y="19751"/>
                  </a:lnTo>
                  <a:lnTo>
                    <a:pt x="223" y="21898"/>
                  </a:lnTo>
                  <a:lnTo>
                    <a:pt x="537" y="24097"/>
                  </a:lnTo>
                  <a:lnTo>
                    <a:pt x="995" y="26322"/>
                  </a:lnTo>
                  <a:lnTo>
                    <a:pt x="1584" y="28534"/>
                  </a:lnTo>
                  <a:lnTo>
                    <a:pt x="2330" y="30759"/>
                  </a:lnTo>
                  <a:lnTo>
                    <a:pt x="3207" y="32944"/>
                  </a:lnTo>
                  <a:lnTo>
                    <a:pt x="4228" y="35091"/>
                  </a:lnTo>
                  <a:lnTo>
                    <a:pt x="5406" y="37198"/>
                  </a:lnTo>
                  <a:lnTo>
                    <a:pt x="6715" y="39227"/>
                  </a:lnTo>
                  <a:lnTo>
                    <a:pt x="8181" y="41177"/>
                  </a:lnTo>
                  <a:lnTo>
                    <a:pt x="9804" y="43023"/>
                  </a:lnTo>
                  <a:lnTo>
                    <a:pt x="11571" y="44763"/>
                  </a:lnTo>
                  <a:lnTo>
                    <a:pt x="13508" y="46360"/>
                  </a:lnTo>
                  <a:lnTo>
                    <a:pt x="15576" y="47826"/>
                  </a:lnTo>
                  <a:lnTo>
                    <a:pt x="17814" y="49135"/>
                  </a:lnTo>
                  <a:lnTo>
                    <a:pt x="20222" y="50274"/>
                  </a:lnTo>
                  <a:lnTo>
                    <a:pt x="22775" y="51216"/>
                  </a:lnTo>
                  <a:lnTo>
                    <a:pt x="24803" y="51779"/>
                  </a:lnTo>
                  <a:lnTo>
                    <a:pt x="26204" y="52106"/>
                  </a:lnTo>
                  <a:lnTo>
                    <a:pt x="27644" y="52368"/>
                  </a:lnTo>
                  <a:lnTo>
                    <a:pt x="29123" y="52564"/>
                  </a:lnTo>
                  <a:lnTo>
                    <a:pt x="30654" y="52708"/>
                  </a:lnTo>
                  <a:lnTo>
                    <a:pt x="32212" y="52800"/>
                  </a:lnTo>
                  <a:lnTo>
                    <a:pt x="33821" y="52826"/>
                  </a:lnTo>
                  <a:lnTo>
                    <a:pt x="35471" y="52774"/>
                  </a:lnTo>
                  <a:lnTo>
                    <a:pt x="36308" y="52734"/>
                  </a:lnTo>
                  <a:lnTo>
                    <a:pt x="36413" y="52734"/>
                  </a:lnTo>
                  <a:lnTo>
                    <a:pt x="37499" y="52695"/>
                  </a:lnTo>
                  <a:lnTo>
                    <a:pt x="38939" y="52525"/>
                  </a:lnTo>
                  <a:lnTo>
                    <a:pt x="40117" y="52315"/>
                  </a:lnTo>
                  <a:lnTo>
                    <a:pt x="41439" y="51988"/>
                  </a:lnTo>
                  <a:lnTo>
                    <a:pt x="42905" y="51517"/>
                  </a:lnTo>
                  <a:lnTo>
                    <a:pt x="44476" y="50902"/>
                  </a:lnTo>
                  <a:lnTo>
                    <a:pt x="46138" y="50104"/>
                  </a:lnTo>
                  <a:lnTo>
                    <a:pt x="47839" y="49096"/>
                  </a:lnTo>
                  <a:lnTo>
                    <a:pt x="49580" y="47878"/>
                  </a:lnTo>
                  <a:lnTo>
                    <a:pt x="51334" y="46399"/>
                  </a:lnTo>
                  <a:lnTo>
                    <a:pt x="53062" y="44646"/>
                  </a:lnTo>
                  <a:lnTo>
                    <a:pt x="54318" y="43140"/>
                  </a:lnTo>
                  <a:lnTo>
                    <a:pt x="55143" y="42041"/>
                  </a:lnTo>
                  <a:lnTo>
                    <a:pt x="55941" y="40863"/>
                  </a:lnTo>
                  <a:lnTo>
                    <a:pt x="56727" y="39593"/>
                  </a:lnTo>
                  <a:lnTo>
                    <a:pt x="57106" y="38926"/>
                  </a:lnTo>
                  <a:lnTo>
                    <a:pt x="57473" y="38258"/>
                  </a:lnTo>
                  <a:lnTo>
                    <a:pt x="58127" y="36910"/>
                  </a:lnTo>
                  <a:lnTo>
                    <a:pt x="58690" y="35575"/>
                  </a:lnTo>
                  <a:lnTo>
                    <a:pt x="59148" y="34253"/>
                  </a:lnTo>
                  <a:lnTo>
                    <a:pt x="59501" y="32944"/>
                  </a:lnTo>
                  <a:lnTo>
                    <a:pt x="59776" y="31649"/>
                  </a:lnTo>
                  <a:lnTo>
                    <a:pt x="59959" y="30379"/>
                  </a:lnTo>
                  <a:lnTo>
                    <a:pt x="60051" y="29109"/>
                  </a:lnTo>
                  <a:lnTo>
                    <a:pt x="60051" y="27866"/>
                  </a:lnTo>
                  <a:lnTo>
                    <a:pt x="59972" y="26649"/>
                  </a:lnTo>
                  <a:lnTo>
                    <a:pt x="59815" y="25458"/>
                  </a:lnTo>
                  <a:lnTo>
                    <a:pt x="59580" y="24280"/>
                  </a:lnTo>
                  <a:lnTo>
                    <a:pt x="59266" y="23128"/>
                  </a:lnTo>
                  <a:lnTo>
                    <a:pt x="58873" y="22015"/>
                  </a:lnTo>
                  <a:lnTo>
                    <a:pt x="58415" y="20929"/>
                  </a:lnTo>
                  <a:lnTo>
                    <a:pt x="57878" y="19869"/>
                  </a:lnTo>
                  <a:lnTo>
                    <a:pt x="57276" y="18848"/>
                  </a:lnTo>
                  <a:lnTo>
                    <a:pt x="56622" y="17853"/>
                  </a:lnTo>
                  <a:lnTo>
                    <a:pt x="55889" y="16898"/>
                  </a:lnTo>
                  <a:lnTo>
                    <a:pt x="55104" y="15982"/>
                  </a:lnTo>
                  <a:lnTo>
                    <a:pt x="54253" y="15105"/>
                  </a:lnTo>
                  <a:lnTo>
                    <a:pt x="53350" y="14267"/>
                  </a:lnTo>
                  <a:lnTo>
                    <a:pt x="52394" y="13482"/>
                  </a:lnTo>
                  <a:lnTo>
                    <a:pt x="51386" y="12736"/>
                  </a:lnTo>
                  <a:lnTo>
                    <a:pt x="50326" y="12029"/>
                  </a:lnTo>
                  <a:lnTo>
                    <a:pt x="49227" y="11374"/>
                  </a:lnTo>
                  <a:lnTo>
                    <a:pt x="48075" y="10772"/>
                  </a:lnTo>
                  <a:lnTo>
                    <a:pt x="46884" y="10223"/>
                  </a:lnTo>
                  <a:lnTo>
                    <a:pt x="45640" y="9725"/>
                  </a:lnTo>
                  <a:lnTo>
                    <a:pt x="44371" y="9280"/>
                  </a:lnTo>
                  <a:lnTo>
                    <a:pt x="43062" y="8901"/>
                  </a:lnTo>
                  <a:lnTo>
                    <a:pt x="41727" y="8573"/>
                  </a:lnTo>
                  <a:lnTo>
                    <a:pt x="41033" y="8430"/>
                  </a:lnTo>
                  <a:lnTo>
                    <a:pt x="39685" y="8142"/>
                  </a:lnTo>
                  <a:lnTo>
                    <a:pt x="37094" y="7448"/>
                  </a:lnTo>
                  <a:lnTo>
                    <a:pt x="34659" y="6623"/>
                  </a:lnTo>
                  <a:lnTo>
                    <a:pt x="32342" y="5707"/>
                  </a:lnTo>
                  <a:lnTo>
                    <a:pt x="29044" y="4254"/>
                  </a:lnTo>
                  <a:lnTo>
                    <a:pt x="25942" y="2841"/>
                  </a:lnTo>
                  <a:lnTo>
                    <a:pt x="23940" y="1977"/>
                  </a:lnTo>
                  <a:lnTo>
                    <a:pt x="21950" y="1218"/>
                  </a:lnTo>
                  <a:lnTo>
                    <a:pt x="19974" y="603"/>
                  </a:lnTo>
                  <a:lnTo>
                    <a:pt x="17997" y="184"/>
                  </a:lnTo>
                  <a:lnTo>
                    <a:pt x="16492" y="27"/>
                  </a:lnTo>
                  <a:lnTo>
                    <a:pt x="154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6145800" y="-21350"/>
              <a:ext cx="2998200" cy="5164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7" name="Google Shape;2177;p23"/>
          <p:cNvSpPr txBox="1">
            <a:spLocks noGrp="1"/>
          </p:cNvSpPr>
          <p:nvPr>
            <p:ph type="title"/>
          </p:nvPr>
        </p:nvSpPr>
        <p:spPr>
          <a:xfrm>
            <a:off x="6288067" y="2483300"/>
            <a:ext cx="4932400" cy="1276800"/>
          </a:xfrm>
          <a:prstGeom prst="rect">
            <a:avLst/>
          </a:prstGeom>
        </p:spPr>
        <p:txBody>
          <a:bodyPr spcFirstLastPara="1" wrap="square" lIns="228600" tIns="228600" rIns="228600" bIns="2286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178" name="Google Shape;2178;p23"/>
          <p:cNvSpPr txBox="1">
            <a:spLocks noGrp="1"/>
          </p:cNvSpPr>
          <p:nvPr>
            <p:ph type="subTitle" idx="1"/>
          </p:nvPr>
        </p:nvSpPr>
        <p:spPr>
          <a:xfrm>
            <a:off x="7002933" y="3914400"/>
            <a:ext cx="4238400" cy="2082000"/>
          </a:xfrm>
          <a:prstGeom prst="rect">
            <a:avLst/>
          </a:prstGeom>
        </p:spPr>
        <p:txBody>
          <a:bodyPr spcFirstLastPara="1" wrap="square" lIns="228600" tIns="228600" rIns="228600" bIns="2286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179" name="Google Shape;2179;p23"/>
          <p:cNvSpPr/>
          <p:nvPr/>
        </p:nvSpPr>
        <p:spPr>
          <a:xfrm>
            <a:off x="12006805" y="3988257"/>
            <a:ext cx="46287" cy="19140"/>
          </a:xfrm>
          <a:custGeom>
            <a:avLst/>
            <a:gdLst/>
            <a:ahLst/>
            <a:cxnLst/>
            <a:rect l="l" t="t" r="r" b="b"/>
            <a:pathLst>
              <a:path w="815" h="337" extrusionOk="0">
                <a:moveTo>
                  <a:pt x="1" y="1"/>
                </a:moveTo>
                <a:lnTo>
                  <a:pt x="1" y="49"/>
                </a:lnTo>
                <a:lnTo>
                  <a:pt x="1" y="73"/>
                </a:lnTo>
                <a:lnTo>
                  <a:pt x="25" y="97"/>
                </a:lnTo>
                <a:lnTo>
                  <a:pt x="48" y="120"/>
                </a:lnTo>
                <a:lnTo>
                  <a:pt x="72" y="120"/>
                </a:lnTo>
                <a:lnTo>
                  <a:pt x="695" y="312"/>
                </a:lnTo>
                <a:lnTo>
                  <a:pt x="743" y="336"/>
                </a:lnTo>
                <a:lnTo>
                  <a:pt x="767" y="312"/>
                </a:lnTo>
                <a:lnTo>
                  <a:pt x="791" y="312"/>
                </a:lnTo>
                <a:lnTo>
                  <a:pt x="815" y="288"/>
                </a:lnTo>
                <a:lnTo>
                  <a:pt x="791" y="240"/>
                </a:lnTo>
                <a:lnTo>
                  <a:pt x="767" y="216"/>
                </a:lnTo>
                <a:lnTo>
                  <a:pt x="408" y="97"/>
                </a:lnTo>
                <a:lnTo>
                  <a:pt x="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0" name="Google Shape;2180;p23"/>
          <p:cNvSpPr/>
          <p:nvPr/>
        </p:nvSpPr>
        <p:spPr>
          <a:xfrm rot="5400000" flipH="1">
            <a:off x="-1006947" y="-100933"/>
            <a:ext cx="2971211" cy="2197264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rgbClr val="FDD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1" name="Google Shape;2181;p23"/>
          <p:cNvGrpSpPr/>
          <p:nvPr/>
        </p:nvGrpSpPr>
        <p:grpSpPr>
          <a:xfrm>
            <a:off x="10567181" y="-156247"/>
            <a:ext cx="2047753" cy="1217017"/>
            <a:chOff x="3380025" y="521400"/>
            <a:chExt cx="856275" cy="508900"/>
          </a:xfrm>
        </p:grpSpPr>
        <p:sp>
          <p:nvSpPr>
            <p:cNvPr id="2182" name="Google Shape;2182;p23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4" name="Google Shape;2194;p23"/>
          <p:cNvGrpSpPr/>
          <p:nvPr/>
        </p:nvGrpSpPr>
        <p:grpSpPr>
          <a:xfrm rot="6046305">
            <a:off x="-1227521" y="951747"/>
            <a:ext cx="4011741" cy="1411811"/>
            <a:chOff x="5585150" y="1630675"/>
            <a:chExt cx="1583600" cy="557300"/>
          </a:xfrm>
        </p:grpSpPr>
        <p:sp>
          <p:nvSpPr>
            <p:cNvPr id="2195" name="Google Shape;2195;p23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3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25" name="Google Shape;2225;p23"/>
          <p:cNvGrpSpPr/>
          <p:nvPr/>
        </p:nvGrpSpPr>
        <p:grpSpPr>
          <a:xfrm rot="982025">
            <a:off x="8062580" y="-253653"/>
            <a:ext cx="4011777" cy="1411823"/>
            <a:chOff x="5585150" y="1630675"/>
            <a:chExt cx="1583600" cy="557300"/>
          </a:xfrm>
        </p:grpSpPr>
        <p:sp>
          <p:nvSpPr>
            <p:cNvPr id="2226" name="Google Shape;2226;p23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072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8700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">
  <p:cSld name="BIG TITLE &amp; SUBTITLE"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p24"/>
          <p:cNvSpPr/>
          <p:nvPr/>
        </p:nvSpPr>
        <p:spPr>
          <a:xfrm rot="-1880314">
            <a:off x="2579936" y="87594"/>
            <a:ext cx="7032125" cy="6185956"/>
          </a:xfrm>
          <a:custGeom>
            <a:avLst/>
            <a:gdLst/>
            <a:ahLst/>
            <a:cxnLst/>
            <a:rect l="l" t="t" r="r" b="b"/>
            <a:pathLst>
              <a:path w="60052" h="52826" extrusionOk="0">
                <a:moveTo>
                  <a:pt x="15471" y="0"/>
                </a:moveTo>
                <a:lnTo>
                  <a:pt x="14437" y="40"/>
                </a:lnTo>
                <a:lnTo>
                  <a:pt x="13390" y="158"/>
                </a:lnTo>
                <a:lnTo>
                  <a:pt x="12330" y="354"/>
                </a:lnTo>
                <a:lnTo>
                  <a:pt x="11244" y="629"/>
                </a:lnTo>
                <a:lnTo>
                  <a:pt x="10131" y="995"/>
                </a:lnTo>
                <a:lnTo>
                  <a:pt x="9006" y="1453"/>
                </a:lnTo>
                <a:lnTo>
                  <a:pt x="7841" y="2003"/>
                </a:lnTo>
                <a:lnTo>
                  <a:pt x="6650" y="2671"/>
                </a:lnTo>
                <a:lnTo>
                  <a:pt x="6048" y="3050"/>
                </a:lnTo>
                <a:lnTo>
                  <a:pt x="5445" y="3456"/>
                </a:lnTo>
                <a:lnTo>
                  <a:pt x="4333" y="4424"/>
                </a:lnTo>
                <a:lnTo>
                  <a:pt x="3351" y="5576"/>
                </a:lnTo>
                <a:lnTo>
                  <a:pt x="2487" y="6911"/>
                </a:lnTo>
                <a:lnTo>
                  <a:pt x="1754" y="8390"/>
                </a:lnTo>
                <a:lnTo>
                  <a:pt x="1152" y="10026"/>
                </a:lnTo>
                <a:lnTo>
                  <a:pt x="668" y="11767"/>
                </a:lnTo>
                <a:lnTo>
                  <a:pt x="315" y="13639"/>
                </a:lnTo>
                <a:lnTo>
                  <a:pt x="92" y="15602"/>
                </a:lnTo>
                <a:lnTo>
                  <a:pt x="1" y="17644"/>
                </a:lnTo>
                <a:lnTo>
                  <a:pt x="40" y="19751"/>
                </a:lnTo>
                <a:lnTo>
                  <a:pt x="223" y="21898"/>
                </a:lnTo>
                <a:lnTo>
                  <a:pt x="537" y="24097"/>
                </a:lnTo>
                <a:lnTo>
                  <a:pt x="995" y="26322"/>
                </a:lnTo>
                <a:lnTo>
                  <a:pt x="1584" y="28534"/>
                </a:lnTo>
                <a:lnTo>
                  <a:pt x="2330" y="30759"/>
                </a:lnTo>
                <a:lnTo>
                  <a:pt x="3207" y="32944"/>
                </a:lnTo>
                <a:lnTo>
                  <a:pt x="4228" y="35091"/>
                </a:lnTo>
                <a:lnTo>
                  <a:pt x="5406" y="37198"/>
                </a:lnTo>
                <a:lnTo>
                  <a:pt x="6715" y="39227"/>
                </a:lnTo>
                <a:lnTo>
                  <a:pt x="8181" y="41177"/>
                </a:lnTo>
                <a:lnTo>
                  <a:pt x="9804" y="43023"/>
                </a:lnTo>
                <a:lnTo>
                  <a:pt x="11571" y="44763"/>
                </a:lnTo>
                <a:lnTo>
                  <a:pt x="13508" y="46360"/>
                </a:lnTo>
                <a:lnTo>
                  <a:pt x="15576" y="47826"/>
                </a:lnTo>
                <a:lnTo>
                  <a:pt x="17814" y="49135"/>
                </a:lnTo>
                <a:lnTo>
                  <a:pt x="20222" y="50274"/>
                </a:lnTo>
                <a:lnTo>
                  <a:pt x="22775" y="51216"/>
                </a:lnTo>
                <a:lnTo>
                  <a:pt x="24803" y="51779"/>
                </a:lnTo>
                <a:lnTo>
                  <a:pt x="26204" y="52106"/>
                </a:lnTo>
                <a:lnTo>
                  <a:pt x="27644" y="52368"/>
                </a:lnTo>
                <a:lnTo>
                  <a:pt x="29123" y="52564"/>
                </a:lnTo>
                <a:lnTo>
                  <a:pt x="30654" y="52708"/>
                </a:lnTo>
                <a:lnTo>
                  <a:pt x="32212" y="52800"/>
                </a:lnTo>
                <a:lnTo>
                  <a:pt x="33821" y="52826"/>
                </a:lnTo>
                <a:lnTo>
                  <a:pt x="35471" y="52774"/>
                </a:lnTo>
                <a:lnTo>
                  <a:pt x="36308" y="52734"/>
                </a:lnTo>
                <a:lnTo>
                  <a:pt x="36413" y="52734"/>
                </a:lnTo>
                <a:lnTo>
                  <a:pt x="37499" y="52695"/>
                </a:lnTo>
                <a:lnTo>
                  <a:pt x="38939" y="52525"/>
                </a:lnTo>
                <a:lnTo>
                  <a:pt x="40117" y="52315"/>
                </a:lnTo>
                <a:lnTo>
                  <a:pt x="41439" y="51988"/>
                </a:lnTo>
                <a:lnTo>
                  <a:pt x="42905" y="51517"/>
                </a:lnTo>
                <a:lnTo>
                  <a:pt x="44476" y="50902"/>
                </a:lnTo>
                <a:lnTo>
                  <a:pt x="46138" y="50104"/>
                </a:lnTo>
                <a:lnTo>
                  <a:pt x="47839" y="49096"/>
                </a:lnTo>
                <a:lnTo>
                  <a:pt x="49580" y="47878"/>
                </a:lnTo>
                <a:lnTo>
                  <a:pt x="51334" y="46399"/>
                </a:lnTo>
                <a:lnTo>
                  <a:pt x="53062" y="44646"/>
                </a:lnTo>
                <a:lnTo>
                  <a:pt x="54318" y="43140"/>
                </a:lnTo>
                <a:lnTo>
                  <a:pt x="55143" y="42041"/>
                </a:lnTo>
                <a:lnTo>
                  <a:pt x="55941" y="40863"/>
                </a:lnTo>
                <a:lnTo>
                  <a:pt x="56727" y="39593"/>
                </a:lnTo>
                <a:lnTo>
                  <a:pt x="57106" y="38926"/>
                </a:lnTo>
                <a:lnTo>
                  <a:pt x="57473" y="38258"/>
                </a:lnTo>
                <a:lnTo>
                  <a:pt x="58127" y="36910"/>
                </a:lnTo>
                <a:lnTo>
                  <a:pt x="58690" y="35575"/>
                </a:lnTo>
                <a:lnTo>
                  <a:pt x="59148" y="34253"/>
                </a:lnTo>
                <a:lnTo>
                  <a:pt x="59501" y="32944"/>
                </a:lnTo>
                <a:lnTo>
                  <a:pt x="59776" y="31649"/>
                </a:lnTo>
                <a:lnTo>
                  <a:pt x="59959" y="30379"/>
                </a:lnTo>
                <a:lnTo>
                  <a:pt x="60051" y="29109"/>
                </a:lnTo>
                <a:lnTo>
                  <a:pt x="60051" y="27866"/>
                </a:lnTo>
                <a:lnTo>
                  <a:pt x="59972" y="26649"/>
                </a:lnTo>
                <a:lnTo>
                  <a:pt x="59815" y="25458"/>
                </a:lnTo>
                <a:lnTo>
                  <a:pt x="59580" y="24280"/>
                </a:lnTo>
                <a:lnTo>
                  <a:pt x="59266" y="23128"/>
                </a:lnTo>
                <a:lnTo>
                  <a:pt x="58873" y="22015"/>
                </a:lnTo>
                <a:lnTo>
                  <a:pt x="58415" y="20929"/>
                </a:lnTo>
                <a:lnTo>
                  <a:pt x="57878" y="19869"/>
                </a:lnTo>
                <a:lnTo>
                  <a:pt x="57276" y="18848"/>
                </a:lnTo>
                <a:lnTo>
                  <a:pt x="56622" y="17853"/>
                </a:lnTo>
                <a:lnTo>
                  <a:pt x="55889" y="16898"/>
                </a:lnTo>
                <a:lnTo>
                  <a:pt x="55104" y="15982"/>
                </a:lnTo>
                <a:lnTo>
                  <a:pt x="54253" y="15105"/>
                </a:lnTo>
                <a:lnTo>
                  <a:pt x="53350" y="14267"/>
                </a:lnTo>
                <a:lnTo>
                  <a:pt x="52394" y="13482"/>
                </a:lnTo>
                <a:lnTo>
                  <a:pt x="51386" y="12736"/>
                </a:lnTo>
                <a:lnTo>
                  <a:pt x="50326" y="12029"/>
                </a:lnTo>
                <a:lnTo>
                  <a:pt x="49227" y="11374"/>
                </a:lnTo>
                <a:lnTo>
                  <a:pt x="48075" y="10772"/>
                </a:lnTo>
                <a:lnTo>
                  <a:pt x="46884" y="10223"/>
                </a:lnTo>
                <a:lnTo>
                  <a:pt x="45640" y="9725"/>
                </a:lnTo>
                <a:lnTo>
                  <a:pt x="44371" y="9280"/>
                </a:lnTo>
                <a:lnTo>
                  <a:pt x="43062" y="8901"/>
                </a:lnTo>
                <a:lnTo>
                  <a:pt x="41727" y="8573"/>
                </a:lnTo>
                <a:lnTo>
                  <a:pt x="41033" y="8430"/>
                </a:lnTo>
                <a:lnTo>
                  <a:pt x="39685" y="8142"/>
                </a:lnTo>
                <a:lnTo>
                  <a:pt x="37094" y="7448"/>
                </a:lnTo>
                <a:lnTo>
                  <a:pt x="34659" y="6623"/>
                </a:lnTo>
                <a:lnTo>
                  <a:pt x="32342" y="5707"/>
                </a:lnTo>
                <a:lnTo>
                  <a:pt x="29044" y="4254"/>
                </a:lnTo>
                <a:lnTo>
                  <a:pt x="25942" y="2841"/>
                </a:lnTo>
                <a:lnTo>
                  <a:pt x="23940" y="1977"/>
                </a:lnTo>
                <a:lnTo>
                  <a:pt x="21950" y="1218"/>
                </a:lnTo>
                <a:lnTo>
                  <a:pt x="19974" y="603"/>
                </a:lnTo>
                <a:lnTo>
                  <a:pt x="17997" y="184"/>
                </a:lnTo>
                <a:lnTo>
                  <a:pt x="16492" y="27"/>
                </a:lnTo>
                <a:lnTo>
                  <a:pt x="15471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58" name="Google Shape;2258;p24"/>
          <p:cNvGrpSpPr/>
          <p:nvPr/>
        </p:nvGrpSpPr>
        <p:grpSpPr>
          <a:xfrm>
            <a:off x="453863" y="3212765"/>
            <a:ext cx="3461023" cy="3356540"/>
            <a:chOff x="3987350" y="3411500"/>
            <a:chExt cx="1940325" cy="1881750"/>
          </a:xfrm>
        </p:grpSpPr>
        <p:sp>
          <p:nvSpPr>
            <p:cNvPr id="2259" name="Google Shape;2259;p24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24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24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24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24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24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24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24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24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24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24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24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24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24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24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24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24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24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24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24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24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24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24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92" name="Google Shape;2292;p24"/>
          <p:cNvSpPr/>
          <p:nvPr/>
        </p:nvSpPr>
        <p:spPr>
          <a:xfrm rot="4035957">
            <a:off x="-2274008" y="-1127793"/>
            <a:ext cx="3783744" cy="3786055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3" name="Google Shape;2293;p24"/>
          <p:cNvSpPr/>
          <p:nvPr/>
        </p:nvSpPr>
        <p:spPr>
          <a:xfrm>
            <a:off x="8681091" y="5295658"/>
            <a:ext cx="3652068" cy="2700772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rgbClr val="FDD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4" name="Google Shape;2294;p24"/>
          <p:cNvSpPr/>
          <p:nvPr/>
        </p:nvSpPr>
        <p:spPr>
          <a:xfrm>
            <a:off x="-189599" y="5642264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5" name="Google Shape;2295;p24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2296" name="Google Shape;2296;p24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4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4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4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8" name="Google Shape;2308;p24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9" name="Google Shape;2309;p24"/>
          <p:cNvGrpSpPr/>
          <p:nvPr/>
        </p:nvGrpSpPr>
        <p:grpSpPr>
          <a:xfrm rot="-154276">
            <a:off x="-178125" y="237451"/>
            <a:ext cx="1801213" cy="552903"/>
            <a:chOff x="3241325" y="1120175"/>
            <a:chExt cx="483675" cy="148475"/>
          </a:xfrm>
        </p:grpSpPr>
        <p:sp>
          <p:nvSpPr>
            <p:cNvPr id="2310" name="Google Shape;2310;p24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7" name="Google Shape;2327;p24"/>
          <p:cNvGrpSpPr/>
          <p:nvPr/>
        </p:nvGrpSpPr>
        <p:grpSpPr>
          <a:xfrm rot="-10318711" flipH="1">
            <a:off x="9999181" y="5464772"/>
            <a:ext cx="2483692" cy="855611"/>
            <a:chOff x="3827075" y="1214525"/>
            <a:chExt cx="598800" cy="206275"/>
          </a:xfrm>
        </p:grpSpPr>
        <p:sp>
          <p:nvSpPr>
            <p:cNvPr id="2328" name="Google Shape;2328;p24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30" name="Google Shape;2330;p24"/>
          <p:cNvSpPr txBox="1">
            <a:spLocks noGrp="1"/>
          </p:cNvSpPr>
          <p:nvPr>
            <p:ph type="title"/>
          </p:nvPr>
        </p:nvSpPr>
        <p:spPr>
          <a:xfrm>
            <a:off x="2438400" y="2129167"/>
            <a:ext cx="7315200" cy="1478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331" name="Google Shape;2331;p24"/>
          <p:cNvSpPr txBox="1">
            <a:spLocks noGrp="1"/>
          </p:cNvSpPr>
          <p:nvPr>
            <p:ph type="subTitle" idx="1"/>
          </p:nvPr>
        </p:nvSpPr>
        <p:spPr>
          <a:xfrm>
            <a:off x="3057200" y="3765967"/>
            <a:ext cx="6077600" cy="10868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grpSp>
        <p:nvGrpSpPr>
          <p:cNvPr id="2332" name="Google Shape;2332;p24"/>
          <p:cNvGrpSpPr/>
          <p:nvPr/>
        </p:nvGrpSpPr>
        <p:grpSpPr>
          <a:xfrm>
            <a:off x="8479697" y="197331"/>
            <a:ext cx="3461023" cy="3356540"/>
            <a:chOff x="3987350" y="3411500"/>
            <a:chExt cx="1940325" cy="1881750"/>
          </a:xfrm>
        </p:grpSpPr>
        <p:sp>
          <p:nvSpPr>
            <p:cNvPr id="2333" name="Google Shape;2333;p24"/>
            <p:cNvSpPr/>
            <p:nvPr/>
          </p:nvSpPr>
          <p:spPr>
            <a:xfrm>
              <a:off x="4979450" y="4708700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1" y="326"/>
                  </a:lnTo>
                  <a:lnTo>
                    <a:pt x="668" y="16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5062025" y="4279975"/>
              <a:ext cx="33400" cy="32150"/>
            </a:xfrm>
            <a:custGeom>
              <a:avLst/>
              <a:gdLst/>
              <a:ahLst/>
              <a:cxnLst/>
              <a:rect l="l" t="t" r="r" b="b"/>
              <a:pathLst>
                <a:path w="1336" h="1286" extrusionOk="0">
                  <a:moveTo>
                    <a:pt x="538" y="0"/>
                  </a:moveTo>
                  <a:lnTo>
                    <a:pt x="294" y="82"/>
                  </a:lnTo>
                  <a:lnTo>
                    <a:pt x="115" y="244"/>
                  </a:lnTo>
                  <a:lnTo>
                    <a:pt x="1" y="488"/>
                  </a:lnTo>
                  <a:lnTo>
                    <a:pt x="1" y="651"/>
                  </a:lnTo>
                  <a:lnTo>
                    <a:pt x="1" y="798"/>
                  </a:lnTo>
                  <a:lnTo>
                    <a:pt x="115" y="1042"/>
                  </a:lnTo>
                  <a:lnTo>
                    <a:pt x="310" y="1204"/>
                  </a:lnTo>
                  <a:lnTo>
                    <a:pt x="554" y="1286"/>
                  </a:lnTo>
                  <a:lnTo>
                    <a:pt x="798" y="1286"/>
                  </a:lnTo>
                  <a:lnTo>
                    <a:pt x="1042" y="1188"/>
                  </a:lnTo>
                  <a:lnTo>
                    <a:pt x="1221" y="1025"/>
                  </a:lnTo>
                  <a:lnTo>
                    <a:pt x="1319" y="781"/>
                  </a:lnTo>
                  <a:lnTo>
                    <a:pt x="1335" y="635"/>
                  </a:lnTo>
                  <a:lnTo>
                    <a:pt x="1319" y="472"/>
                  </a:lnTo>
                  <a:lnTo>
                    <a:pt x="1205" y="228"/>
                  </a:lnTo>
                  <a:lnTo>
                    <a:pt x="1026" y="6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5016075" y="3986675"/>
              <a:ext cx="21975" cy="20375"/>
            </a:xfrm>
            <a:custGeom>
              <a:avLst/>
              <a:gdLst/>
              <a:ahLst/>
              <a:cxnLst/>
              <a:rect l="l" t="t" r="r" b="b"/>
              <a:pathLst>
                <a:path w="879" h="815" extrusionOk="0">
                  <a:moveTo>
                    <a:pt x="261" y="1"/>
                  </a:moveTo>
                  <a:lnTo>
                    <a:pt x="65" y="147"/>
                  </a:lnTo>
                  <a:lnTo>
                    <a:pt x="0" y="310"/>
                  </a:lnTo>
                  <a:lnTo>
                    <a:pt x="0" y="408"/>
                  </a:lnTo>
                  <a:lnTo>
                    <a:pt x="0" y="522"/>
                  </a:lnTo>
                  <a:lnTo>
                    <a:pt x="65" y="668"/>
                  </a:lnTo>
                  <a:lnTo>
                    <a:pt x="261" y="815"/>
                  </a:lnTo>
                  <a:lnTo>
                    <a:pt x="602" y="815"/>
                  </a:lnTo>
                  <a:lnTo>
                    <a:pt x="798" y="668"/>
                  </a:lnTo>
                  <a:lnTo>
                    <a:pt x="863" y="505"/>
                  </a:lnTo>
                  <a:lnTo>
                    <a:pt x="879" y="408"/>
                  </a:lnTo>
                  <a:lnTo>
                    <a:pt x="863" y="294"/>
                  </a:lnTo>
                  <a:lnTo>
                    <a:pt x="781" y="14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5005500" y="4982475"/>
              <a:ext cx="20350" cy="19125"/>
            </a:xfrm>
            <a:custGeom>
              <a:avLst/>
              <a:gdLst/>
              <a:ahLst/>
              <a:cxnLst/>
              <a:rect l="l" t="t" r="r" b="b"/>
              <a:pathLst>
                <a:path w="814" h="765" extrusionOk="0">
                  <a:moveTo>
                    <a:pt x="244" y="0"/>
                  </a:moveTo>
                  <a:lnTo>
                    <a:pt x="17" y="212"/>
                  </a:lnTo>
                  <a:lnTo>
                    <a:pt x="0" y="391"/>
                  </a:lnTo>
                  <a:lnTo>
                    <a:pt x="33" y="570"/>
                  </a:lnTo>
                  <a:lnTo>
                    <a:pt x="261" y="765"/>
                  </a:lnTo>
                  <a:lnTo>
                    <a:pt x="570" y="765"/>
                  </a:lnTo>
                  <a:lnTo>
                    <a:pt x="798" y="553"/>
                  </a:lnTo>
                  <a:lnTo>
                    <a:pt x="814" y="374"/>
                  </a:lnTo>
                  <a:lnTo>
                    <a:pt x="781" y="195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4776875" y="5102875"/>
              <a:ext cx="25675" cy="24025"/>
            </a:xfrm>
            <a:custGeom>
              <a:avLst/>
              <a:gdLst/>
              <a:ahLst/>
              <a:cxnLst/>
              <a:rect l="l" t="t" r="r" b="b"/>
              <a:pathLst>
                <a:path w="1027" h="961" extrusionOk="0">
                  <a:moveTo>
                    <a:pt x="310" y="0"/>
                  </a:moveTo>
                  <a:lnTo>
                    <a:pt x="82" y="179"/>
                  </a:lnTo>
                  <a:lnTo>
                    <a:pt x="1" y="358"/>
                  </a:lnTo>
                  <a:lnTo>
                    <a:pt x="1" y="488"/>
                  </a:lnTo>
                  <a:lnTo>
                    <a:pt x="1" y="602"/>
                  </a:lnTo>
                  <a:lnTo>
                    <a:pt x="82" y="781"/>
                  </a:lnTo>
                  <a:lnTo>
                    <a:pt x="310" y="960"/>
                  </a:lnTo>
                  <a:lnTo>
                    <a:pt x="701" y="944"/>
                  </a:lnTo>
                  <a:lnTo>
                    <a:pt x="928" y="781"/>
                  </a:lnTo>
                  <a:lnTo>
                    <a:pt x="1010" y="586"/>
                  </a:lnTo>
                  <a:lnTo>
                    <a:pt x="1026" y="472"/>
                  </a:lnTo>
                  <a:lnTo>
                    <a:pt x="1010" y="342"/>
                  </a:lnTo>
                  <a:lnTo>
                    <a:pt x="928" y="163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4938375" y="4810000"/>
              <a:ext cx="30950" cy="29700"/>
            </a:xfrm>
            <a:custGeom>
              <a:avLst/>
              <a:gdLst/>
              <a:ahLst/>
              <a:cxnLst/>
              <a:rect l="l" t="t" r="r" b="b"/>
              <a:pathLst>
                <a:path w="1238" h="1188" extrusionOk="0">
                  <a:moveTo>
                    <a:pt x="489" y="0"/>
                  </a:moveTo>
                  <a:lnTo>
                    <a:pt x="277" y="82"/>
                  </a:lnTo>
                  <a:lnTo>
                    <a:pt x="98" y="244"/>
                  </a:lnTo>
                  <a:lnTo>
                    <a:pt x="1" y="456"/>
                  </a:lnTo>
                  <a:lnTo>
                    <a:pt x="1" y="602"/>
                  </a:lnTo>
                  <a:lnTo>
                    <a:pt x="1" y="749"/>
                  </a:lnTo>
                  <a:lnTo>
                    <a:pt x="114" y="960"/>
                  </a:lnTo>
                  <a:lnTo>
                    <a:pt x="293" y="1107"/>
                  </a:lnTo>
                  <a:lnTo>
                    <a:pt x="505" y="1188"/>
                  </a:lnTo>
                  <a:lnTo>
                    <a:pt x="733" y="1188"/>
                  </a:lnTo>
                  <a:lnTo>
                    <a:pt x="944" y="1107"/>
                  </a:lnTo>
                  <a:lnTo>
                    <a:pt x="1123" y="960"/>
                  </a:lnTo>
                  <a:lnTo>
                    <a:pt x="1221" y="732"/>
                  </a:lnTo>
                  <a:lnTo>
                    <a:pt x="1237" y="586"/>
                  </a:lnTo>
                  <a:lnTo>
                    <a:pt x="1221" y="440"/>
                  </a:lnTo>
                  <a:lnTo>
                    <a:pt x="1107" y="228"/>
                  </a:lnTo>
                  <a:lnTo>
                    <a:pt x="944" y="82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4822050" y="4897050"/>
              <a:ext cx="50050" cy="62250"/>
            </a:xfrm>
            <a:custGeom>
              <a:avLst/>
              <a:gdLst/>
              <a:ahLst/>
              <a:cxnLst/>
              <a:rect l="l" t="t" r="r" b="b"/>
              <a:pathLst>
                <a:path w="2002" h="2490" extrusionOk="0">
                  <a:moveTo>
                    <a:pt x="993" y="0"/>
                  </a:moveTo>
                  <a:lnTo>
                    <a:pt x="716" y="49"/>
                  </a:lnTo>
                  <a:lnTo>
                    <a:pt x="472" y="130"/>
                  </a:lnTo>
                  <a:lnTo>
                    <a:pt x="277" y="309"/>
                  </a:lnTo>
                  <a:lnTo>
                    <a:pt x="130" y="505"/>
                  </a:lnTo>
                  <a:lnTo>
                    <a:pt x="16" y="749"/>
                  </a:lnTo>
                  <a:lnTo>
                    <a:pt x="0" y="1025"/>
                  </a:lnTo>
                  <a:lnTo>
                    <a:pt x="16" y="1497"/>
                  </a:lnTo>
                  <a:lnTo>
                    <a:pt x="33" y="1692"/>
                  </a:lnTo>
                  <a:lnTo>
                    <a:pt x="195" y="2050"/>
                  </a:lnTo>
                  <a:lnTo>
                    <a:pt x="456" y="2327"/>
                  </a:lnTo>
                  <a:lnTo>
                    <a:pt x="830" y="2473"/>
                  </a:lnTo>
                  <a:lnTo>
                    <a:pt x="1025" y="2490"/>
                  </a:lnTo>
                  <a:lnTo>
                    <a:pt x="1285" y="2441"/>
                  </a:lnTo>
                  <a:lnTo>
                    <a:pt x="1530" y="2343"/>
                  </a:lnTo>
                  <a:lnTo>
                    <a:pt x="1725" y="2180"/>
                  </a:lnTo>
                  <a:lnTo>
                    <a:pt x="1871" y="1985"/>
                  </a:lnTo>
                  <a:lnTo>
                    <a:pt x="1985" y="1741"/>
                  </a:lnTo>
                  <a:lnTo>
                    <a:pt x="2001" y="1481"/>
                  </a:lnTo>
                  <a:lnTo>
                    <a:pt x="2001" y="993"/>
                  </a:lnTo>
                  <a:lnTo>
                    <a:pt x="1985" y="797"/>
                  </a:lnTo>
                  <a:lnTo>
                    <a:pt x="1904" y="618"/>
                  </a:lnTo>
                  <a:lnTo>
                    <a:pt x="1839" y="472"/>
                  </a:lnTo>
                  <a:lnTo>
                    <a:pt x="1660" y="261"/>
                  </a:lnTo>
                  <a:lnTo>
                    <a:pt x="1416" y="98"/>
                  </a:lnTo>
                  <a:lnTo>
                    <a:pt x="1139" y="16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4858250" y="3679175"/>
              <a:ext cx="17500" cy="16700"/>
            </a:xfrm>
            <a:custGeom>
              <a:avLst/>
              <a:gdLst/>
              <a:ahLst/>
              <a:cxnLst/>
              <a:rect l="l" t="t" r="r" b="b"/>
              <a:pathLst>
                <a:path w="700" h="668" extrusionOk="0">
                  <a:moveTo>
                    <a:pt x="212" y="0"/>
                  </a:moveTo>
                  <a:lnTo>
                    <a:pt x="16" y="163"/>
                  </a:lnTo>
                  <a:lnTo>
                    <a:pt x="0" y="326"/>
                  </a:lnTo>
                  <a:lnTo>
                    <a:pt x="16" y="488"/>
                  </a:lnTo>
                  <a:lnTo>
                    <a:pt x="212" y="667"/>
                  </a:lnTo>
                  <a:lnTo>
                    <a:pt x="472" y="667"/>
                  </a:lnTo>
                  <a:lnTo>
                    <a:pt x="684" y="488"/>
                  </a:lnTo>
                  <a:lnTo>
                    <a:pt x="700" y="326"/>
                  </a:lnTo>
                  <a:lnTo>
                    <a:pt x="684" y="163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5293075" y="4860425"/>
              <a:ext cx="17525" cy="16300"/>
            </a:xfrm>
            <a:custGeom>
              <a:avLst/>
              <a:gdLst/>
              <a:ahLst/>
              <a:cxnLst/>
              <a:rect l="l" t="t" r="r" b="b"/>
              <a:pathLst>
                <a:path w="701" h="652" extrusionOk="0">
                  <a:moveTo>
                    <a:pt x="229" y="1"/>
                  </a:moveTo>
                  <a:lnTo>
                    <a:pt x="33" y="164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29" y="652"/>
                  </a:lnTo>
                  <a:lnTo>
                    <a:pt x="473" y="652"/>
                  </a:lnTo>
                  <a:lnTo>
                    <a:pt x="668" y="489"/>
                  </a:lnTo>
                  <a:lnTo>
                    <a:pt x="700" y="326"/>
                  </a:lnTo>
                  <a:lnTo>
                    <a:pt x="668" y="164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5281275" y="4742050"/>
              <a:ext cx="38275" cy="37050"/>
            </a:xfrm>
            <a:custGeom>
              <a:avLst/>
              <a:gdLst/>
              <a:ahLst/>
              <a:cxnLst/>
              <a:rect l="l" t="t" r="r" b="b"/>
              <a:pathLst>
                <a:path w="1531" h="1482" extrusionOk="0">
                  <a:moveTo>
                    <a:pt x="896" y="1"/>
                  </a:moveTo>
                  <a:lnTo>
                    <a:pt x="619" y="17"/>
                  </a:lnTo>
                  <a:lnTo>
                    <a:pt x="343" y="115"/>
                  </a:lnTo>
                  <a:lnTo>
                    <a:pt x="131" y="294"/>
                  </a:lnTo>
                  <a:lnTo>
                    <a:pt x="17" y="570"/>
                  </a:lnTo>
                  <a:lnTo>
                    <a:pt x="1" y="749"/>
                  </a:lnTo>
                  <a:lnTo>
                    <a:pt x="17" y="928"/>
                  </a:lnTo>
                  <a:lnTo>
                    <a:pt x="147" y="1205"/>
                  </a:lnTo>
                  <a:lnTo>
                    <a:pt x="359" y="1384"/>
                  </a:lnTo>
                  <a:lnTo>
                    <a:pt x="636" y="1482"/>
                  </a:lnTo>
                  <a:lnTo>
                    <a:pt x="928" y="1465"/>
                  </a:lnTo>
                  <a:lnTo>
                    <a:pt x="1189" y="1368"/>
                  </a:lnTo>
                  <a:lnTo>
                    <a:pt x="1400" y="1189"/>
                  </a:lnTo>
                  <a:lnTo>
                    <a:pt x="1530" y="912"/>
                  </a:lnTo>
                  <a:lnTo>
                    <a:pt x="1530" y="733"/>
                  </a:lnTo>
                  <a:lnTo>
                    <a:pt x="1514" y="554"/>
                  </a:lnTo>
                  <a:lnTo>
                    <a:pt x="1384" y="278"/>
                  </a:lnTo>
                  <a:lnTo>
                    <a:pt x="1172" y="99"/>
                  </a:lnTo>
                  <a:lnTo>
                    <a:pt x="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5079125" y="4840900"/>
              <a:ext cx="13450" cy="13050"/>
            </a:xfrm>
            <a:custGeom>
              <a:avLst/>
              <a:gdLst/>
              <a:ahLst/>
              <a:cxnLst/>
              <a:rect l="l" t="t" r="r" b="b"/>
              <a:pathLst>
                <a:path w="538" h="522" extrusionOk="0">
                  <a:moveTo>
                    <a:pt x="163" y="1"/>
                  </a:moveTo>
                  <a:lnTo>
                    <a:pt x="17" y="131"/>
                  </a:lnTo>
                  <a:lnTo>
                    <a:pt x="0" y="261"/>
                  </a:lnTo>
                  <a:lnTo>
                    <a:pt x="17" y="375"/>
                  </a:lnTo>
                  <a:lnTo>
                    <a:pt x="163" y="521"/>
                  </a:lnTo>
                  <a:lnTo>
                    <a:pt x="375" y="521"/>
                  </a:lnTo>
                  <a:lnTo>
                    <a:pt x="521" y="375"/>
                  </a:lnTo>
                  <a:lnTo>
                    <a:pt x="537" y="261"/>
                  </a:lnTo>
                  <a:lnTo>
                    <a:pt x="521" y="131"/>
                  </a:lnTo>
                  <a:lnTo>
                    <a:pt x="3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5197500" y="4092450"/>
              <a:ext cx="45575" cy="43550"/>
            </a:xfrm>
            <a:custGeom>
              <a:avLst/>
              <a:gdLst/>
              <a:ahLst/>
              <a:cxnLst/>
              <a:rect l="l" t="t" r="r" b="b"/>
              <a:pathLst>
                <a:path w="1823" h="1742" extrusionOk="0">
                  <a:moveTo>
                    <a:pt x="732" y="0"/>
                  </a:moveTo>
                  <a:lnTo>
                    <a:pt x="407" y="114"/>
                  </a:lnTo>
                  <a:lnTo>
                    <a:pt x="163" y="342"/>
                  </a:lnTo>
                  <a:lnTo>
                    <a:pt x="16" y="667"/>
                  </a:lnTo>
                  <a:lnTo>
                    <a:pt x="0" y="879"/>
                  </a:lnTo>
                  <a:lnTo>
                    <a:pt x="16" y="1091"/>
                  </a:lnTo>
                  <a:lnTo>
                    <a:pt x="163" y="1416"/>
                  </a:lnTo>
                  <a:lnTo>
                    <a:pt x="423" y="1627"/>
                  </a:lnTo>
                  <a:lnTo>
                    <a:pt x="749" y="1741"/>
                  </a:lnTo>
                  <a:lnTo>
                    <a:pt x="1090" y="1741"/>
                  </a:lnTo>
                  <a:lnTo>
                    <a:pt x="1399" y="1627"/>
                  </a:lnTo>
                  <a:lnTo>
                    <a:pt x="1660" y="1400"/>
                  </a:lnTo>
                  <a:lnTo>
                    <a:pt x="1806" y="1074"/>
                  </a:lnTo>
                  <a:lnTo>
                    <a:pt x="1822" y="863"/>
                  </a:lnTo>
                  <a:lnTo>
                    <a:pt x="1790" y="651"/>
                  </a:lnTo>
                  <a:lnTo>
                    <a:pt x="1643" y="326"/>
                  </a:lnTo>
                  <a:lnTo>
                    <a:pt x="1383" y="98"/>
                  </a:lnTo>
                  <a:lnTo>
                    <a:pt x="10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5094575" y="4631825"/>
              <a:ext cx="25250" cy="22800"/>
            </a:xfrm>
            <a:custGeom>
              <a:avLst/>
              <a:gdLst/>
              <a:ahLst/>
              <a:cxnLst/>
              <a:rect l="l" t="t" r="r" b="b"/>
              <a:pathLst>
                <a:path w="1010" h="912" extrusionOk="0">
                  <a:moveTo>
                    <a:pt x="310" y="1"/>
                  </a:moveTo>
                  <a:lnTo>
                    <a:pt x="98" y="163"/>
                  </a:lnTo>
                  <a:lnTo>
                    <a:pt x="17" y="342"/>
                  </a:lnTo>
                  <a:lnTo>
                    <a:pt x="1" y="456"/>
                  </a:lnTo>
                  <a:lnTo>
                    <a:pt x="17" y="570"/>
                  </a:lnTo>
                  <a:lnTo>
                    <a:pt x="98" y="749"/>
                  </a:lnTo>
                  <a:lnTo>
                    <a:pt x="326" y="912"/>
                  </a:lnTo>
                  <a:lnTo>
                    <a:pt x="700" y="912"/>
                  </a:lnTo>
                  <a:lnTo>
                    <a:pt x="912" y="749"/>
                  </a:lnTo>
                  <a:lnTo>
                    <a:pt x="993" y="570"/>
                  </a:lnTo>
                  <a:lnTo>
                    <a:pt x="1009" y="456"/>
                  </a:lnTo>
                  <a:lnTo>
                    <a:pt x="993" y="342"/>
                  </a:lnTo>
                  <a:lnTo>
                    <a:pt x="912" y="1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4741500" y="3411500"/>
              <a:ext cx="28500" cy="26875"/>
            </a:xfrm>
            <a:custGeom>
              <a:avLst/>
              <a:gdLst/>
              <a:ahLst/>
              <a:cxnLst/>
              <a:rect l="l" t="t" r="r" b="b"/>
              <a:pathLst>
                <a:path w="1140" h="1075" extrusionOk="0">
                  <a:moveTo>
                    <a:pt x="342" y="1"/>
                  </a:moveTo>
                  <a:lnTo>
                    <a:pt x="98" y="196"/>
                  </a:lnTo>
                  <a:lnTo>
                    <a:pt x="0" y="408"/>
                  </a:lnTo>
                  <a:lnTo>
                    <a:pt x="0" y="538"/>
                  </a:lnTo>
                  <a:lnTo>
                    <a:pt x="0" y="684"/>
                  </a:lnTo>
                  <a:lnTo>
                    <a:pt x="98" y="880"/>
                  </a:lnTo>
                  <a:lnTo>
                    <a:pt x="358" y="1075"/>
                  </a:lnTo>
                  <a:lnTo>
                    <a:pt x="781" y="1075"/>
                  </a:lnTo>
                  <a:lnTo>
                    <a:pt x="1042" y="880"/>
                  </a:lnTo>
                  <a:lnTo>
                    <a:pt x="1139" y="668"/>
                  </a:lnTo>
                  <a:lnTo>
                    <a:pt x="1139" y="538"/>
                  </a:lnTo>
                  <a:lnTo>
                    <a:pt x="1139" y="391"/>
                  </a:lnTo>
                  <a:lnTo>
                    <a:pt x="1042" y="196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5178375" y="51504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179" y="1"/>
                  </a:moveTo>
                  <a:lnTo>
                    <a:pt x="17" y="164"/>
                  </a:lnTo>
                  <a:lnTo>
                    <a:pt x="0" y="294"/>
                  </a:lnTo>
                  <a:lnTo>
                    <a:pt x="17" y="424"/>
                  </a:lnTo>
                  <a:lnTo>
                    <a:pt x="179" y="570"/>
                  </a:lnTo>
                  <a:lnTo>
                    <a:pt x="407" y="570"/>
                  </a:lnTo>
                  <a:lnTo>
                    <a:pt x="570" y="424"/>
                  </a:lnTo>
                  <a:lnTo>
                    <a:pt x="586" y="294"/>
                  </a:lnTo>
                  <a:lnTo>
                    <a:pt x="570" y="164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4604425" y="4958475"/>
              <a:ext cx="30925" cy="29300"/>
            </a:xfrm>
            <a:custGeom>
              <a:avLst/>
              <a:gdLst/>
              <a:ahLst/>
              <a:cxnLst/>
              <a:rect l="l" t="t" r="r" b="b"/>
              <a:pathLst>
                <a:path w="1237" h="1172" extrusionOk="0">
                  <a:moveTo>
                    <a:pt x="488" y="0"/>
                  </a:moveTo>
                  <a:lnTo>
                    <a:pt x="277" y="81"/>
                  </a:lnTo>
                  <a:lnTo>
                    <a:pt x="114" y="228"/>
                  </a:lnTo>
                  <a:lnTo>
                    <a:pt x="16" y="456"/>
                  </a:lnTo>
                  <a:lnTo>
                    <a:pt x="0" y="602"/>
                  </a:lnTo>
                  <a:lnTo>
                    <a:pt x="16" y="732"/>
                  </a:lnTo>
                  <a:lnTo>
                    <a:pt x="114" y="960"/>
                  </a:lnTo>
                  <a:lnTo>
                    <a:pt x="293" y="1106"/>
                  </a:lnTo>
                  <a:lnTo>
                    <a:pt x="505" y="1172"/>
                  </a:lnTo>
                  <a:lnTo>
                    <a:pt x="749" y="1172"/>
                  </a:lnTo>
                  <a:lnTo>
                    <a:pt x="960" y="1106"/>
                  </a:lnTo>
                  <a:lnTo>
                    <a:pt x="1123" y="944"/>
                  </a:lnTo>
                  <a:lnTo>
                    <a:pt x="1237" y="716"/>
                  </a:lnTo>
                  <a:lnTo>
                    <a:pt x="1237" y="586"/>
                  </a:lnTo>
                  <a:lnTo>
                    <a:pt x="1220" y="439"/>
                  </a:lnTo>
                  <a:lnTo>
                    <a:pt x="1123" y="212"/>
                  </a:lnTo>
                  <a:lnTo>
                    <a:pt x="944" y="65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987350" y="5268425"/>
              <a:ext cx="26450" cy="24825"/>
            </a:xfrm>
            <a:custGeom>
              <a:avLst/>
              <a:gdLst/>
              <a:ahLst/>
              <a:cxnLst/>
              <a:rect l="l" t="t" r="r" b="b"/>
              <a:pathLst>
                <a:path w="1058" h="993" extrusionOk="0">
                  <a:moveTo>
                    <a:pt x="326" y="0"/>
                  </a:moveTo>
                  <a:lnTo>
                    <a:pt x="81" y="196"/>
                  </a:lnTo>
                  <a:lnTo>
                    <a:pt x="0" y="391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81" y="830"/>
                  </a:lnTo>
                  <a:lnTo>
                    <a:pt x="326" y="993"/>
                  </a:lnTo>
                  <a:lnTo>
                    <a:pt x="732" y="993"/>
                  </a:lnTo>
                  <a:lnTo>
                    <a:pt x="960" y="814"/>
                  </a:lnTo>
                  <a:lnTo>
                    <a:pt x="1058" y="619"/>
                  </a:lnTo>
                  <a:lnTo>
                    <a:pt x="1058" y="489"/>
                  </a:lnTo>
                  <a:lnTo>
                    <a:pt x="1058" y="375"/>
                  </a:lnTo>
                  <a:lnTo>
                    <a:pt x="960" y="17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4845625" y="4602125"/>
              <a:ext cx="18750" cy="16700"/>
            </a:xfrm>
            <a:custGeom>
              <a:avLst/>
              <a:gdLst/>
              <a:ahLst/>
              <a:cxnLst/>
              <a:rect l="l" t="t" r="r" b="b"/>
              <a:pathLst>
                <a:path w="750" h="668" extrusionOk="0">
                  <a:moveTo>
                    <a:pt x="245" y="1"/>
                  </a:moveTo>
                  <a:lnTo>
                    <a:pt x="33" y="163"/>
                  </a:lnTo>
                  <a:lnTo>
                    <a:pt x="1" y="326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7" y="489"/>
                  </a:lnTo>
                  <a:lnTo>
                    <a:pt x="749" y="326"/>
                  </a:lnTo>
                  <a:lnTo>
                    <a:pt x="717" y="16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4713425" y="467412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1"/>
                  </a:moveTo>
                  <a:lnTo>
                    <a:pt x="17" y="212"/>
                  </a:lnTo>
                  <a:lnTo>
                    <a:pt x="1" y="408"/>
                  </a:lnTo>
                  <a:lnTo>
                    <a:pt x="33" y="586"/>
                  </a:lnTo>
                  <a:lnTo>
                    <a:pt x="261" y="798"/>
                  </a:lnTo>
                  <a:lnTo>
                    <a:pt x="586" y="798"/>
                  </a:lnTo>
                  <a:lnTo>
                    <a:pt x="831" y="586"/>
                  </a:lnTo>
                  <a:lnTo>
                    <a:pt x="847" y="391"/>
                  </a:lnTo>
                  <a:lnTo>
                    <a:pt x="831" y="212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5179600" y="4808375"/>
              <a:ext cx="3275" cy="2875"/>
            </a:xfrm>
            <a:custGeom>
              <a:avLst/>
              <a:gdLst/>
              <a:ahLst/>
              <a:cxnLst/>
              <a:rect l="l" t="t" r="r" b="b"/>
              <a:pathLst>
                <a:path w="131" h="115" extrusionOk="0">
                  <a:moveTo>
                    <a:pt x="16" y="0"/>
                  </a:moveTo>
                  <a:lnTo>
                    <a:pt x="0" y="65"/>
                  </a:lnTo>
                  <a:lnTo>
                    <a:pt x="16" y="114"/>
                  </a:lnTo>
                  <a:lnTo>
                    <a:pt x="114" y="114"/>
                  </a:lnTo>
                  <a:lnTo>
                    <a:pt x="130" y="65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25775" y="5196425"/>
              <a:ext cx="18725" cy="16700"/>
            </a:xfrm>
            <a:custGeom>
              <a:avLst/>
              <a:gdLst/>
              <a:ahLst/>
              <a:cxnLst/>
              <a:rect l="l" t="t" r="r" b="b"/>
              <a:pathLst>
                <a:path w="749" h="668" extrusionOk="0">
                  <a:moveTo>
                    <a:pt x="245" y="1"/>
                  </a:moveTo>
                  <a:lnTo>
                    <a:pt x="33" y="180"/>
                  </a:lnTo>
                  <a:lnTo>
                    <a:pt x="1" y="342"/>
                  </a:lnTo>
                  <a:lnTo>
                    <a:pt x="33" y="489"/>
                  </a:lnTo>
                  <a:lnTo>
                    <a:pt x="245" y="668"/>
                  </a:lnTo>
                  <a:lnTo>
                    <a:pt x="505" y="668"/>
                  </a:lnTo>
                  <a:lnTo>
                    <a:pt x="716" y="489"/>
                  </a:lnTo>
                  <a:lnTo>
                    <a:pt x="749" y="342"/>
                  </a:lnTo>
                  <a:lnTo>
                    <a:pt x="716" y="180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4159400" y="5152100"/>
              <a:ext cx="14675" cy="13850"/>
            </a:xfrm>
            <a:custGeom>
              <a:avLst/>
              <a:gdLst/>
              <a:ahLst/>
              <a:cxnLst/>
              <a:rect l="l" t="t" r="r" b="b"/>
              <a:pathLst>
                <a:path w="587" h="554" extrusionOk="0">
                  <a:moveTo>
                    <a:pt x="180" y="0"/>
                  </a:moveTo>
                  <a:lnTo>
                    <a:pt x="17" y="146"/>
                  </a:lnTo>
                  <a:lnTo>
                    <a:pt x="1" y="277"/>
                  </a:lnTo>
                  <a:lnTo>
                    <a:pt x="17" y="407"/>
                  </a:lnTo>
                  <a:lnTo>
                    <a:pt x="180" y="553"/>
                  </a:lnTo>
                  <a:lnTo>
                    <a:pt x="408" y="553"/>
                  </a:lnTo>
                  <a:lnTo>
                    <a:pt x="570" y="407"/>
                  </a:lnTo>
                  <a:lnTo>
                    <a:pt x="586" y="277"/>
                  </a:lnTo>
                  <a:lnTo>
                    <a:pt x="570" y="14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5459450" y="4880375"/>
              <a:ext cx="21175" cy="19950"/>
            </a:xfrm>
            <a:custGeom>
              <a:avLst/>
              <a:gdLst/>
              <a:ahLst/>
              <a:cxnLst/>
              <a:rect l="l" t="t" r="r" b="b"/>
              <a:pathLst>
                <a:path w="847" h="798" extrusionOk="0">
                  <a:moveTo>
                    <a:pt x="261" y="0"/>
                  </a:moveTo>
                  <a:lnTo>
                    <a:pt x="17" y="212"/>
                  </a:lnTo>
                  <a:lnTo>
                    <a:pt x="1" y="407"/>
                  </a:lnTo>
                  <a:lnTo>
                    <a:pt x="17" y="586"/>
                  </a:lnTo>
                  <a:lnTo>
                    <a:pt x="261" y="797"/>
                  </a:lnTo>
                  <a:lnTo>
                    <a:pt x="586" y="781"/>
                  </a:lnTo>
                  <a:lnTo>
                    <a:pt x="830" y="586"/>
                  </a:lnTo>
                  <a:lnTo>
                    <a:pt x="847" y="391"/>
                  </a:lnTo>
                  <a:lnTo>
                    <a:pt x="814" y="195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4673975" y="4789650"/>
              <a:ext cx="55750" cy="53325"/>
            </a:xfrm>
            <a:custGeom>
              <a:avLst/>
              <a:gdLst/>
              <a:ahLst/>
              <a:cxnLst/>
              <a:rect l="l" t="t" r="r" b="b"/>
              <a:pathLst>
                <a:path w="2230" h="2133" extrusionOk="0">
                  <a:moveTo>
                    <a:pt x="895" y="1"/>
                  </a:moveTo>
                  <a:lnTo>
                    <a:pt x="505" y="147"/>
                  </a:lnTo>
                  <a:lnTo>
                    <a:pt x="196" y="424"/>
                  </a:lnTo>
                  <a:lnTo>
                    <a:pt x="17" y="830"/>
                  </a:lnTo>
                  <a:lnTo>
                    <a:pt x="0" y="1075"/>
                  </a:lnTo>
                  <a:lnTo>
                    <a:pt x="17" y="1335"/>
                  </a:lnTo>
                  <a:lnTo>
                    <a:pt x="212" y="1742"/>
                  </a:lnTo>
                  <a:lnTo>
                    <a:pt x="521" y="2002"/>
                  </a:lnTo>
                  <a:lnTo>
                    <a:pt x="912" y="2132"/>
                  </a:lnTo>
                  <a:lnTo>
                    <a:pt x="1335" y="2116"/>
                  </a:lnTo>
                  <a:lnTo>
                    <a:pt x="1725" y="1986"/>
                  </a:lnTo>
                  <a:lnTo>
                    <a:pt x="2034" y="1709"/>
                  </a:lnTo>
                  <a:lnTo>
                    <a:pt x="2213" y="1302"/>
                  </a:lnTo>
                  <a:lnTo>
                    <a:pt x="2230" y="1058"/>
                  </a:lnTo>
                  <a:lnTo>
                    <a:pt x="2197" y="798"/>
                  </a:lnTo>
                  <a:lnTo>
                    <a:pt x="2018" y="391"/>
                  </a:lnTo>
                  <a:lnTo>
                    <a:pt x="1693" y="131"/>
                  </a:lnTo>
                  <a:lnTo>
                    <a:pt x="1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4551125" y="4514275"/>
              <a:ext cx="43150" cy="31750"/>
            </a:xfrm>
            <a:custGeom>
              <a:avLst/>
              <a:gdLst/>
              <a:ahLst/>
              <a:cxnLst/>
              <a:rect l="l" t="t" r="r" b="b"/>
              <a:pathLst>
                <a:path w="1726" h="1270" extrusionOk="0">
                  <a:moveTo>
                    <a:pt x="1075" y="0"/>
                  </a:moveTo>
                  <a:lnTo>
                    <a:pt x="603" y="33"/>
                  </a:lnTo>
                  <a:lnTo>
                    <a:pt x="472" y="49"/>
                  </a:lnTo>
                  <a:lnTo>
                    <a:pt x="261" y="147"/>
                  </a:lnTo>
                  <a:lnTo>
                    <a:pt x="98" y="309"/>
                  </a:lnTo>
                  <a:lnTo>
                    <a:pt x="17" y="521"/>
                  </a:lnTo>
                  <a:lnTo>
                    <a:pt x="1" y="651"/>
                  </a:lnTo>
                  <a:lnTo>
                    <a:pt x="17" y="814"/>
                  </a:lnTo>
                  <a:lnTo>
                    <a:pt x="82" y="960"/>
                  </a:lnTo>
                  <a:lnTo>
                    <a:pt x="180" y="1074"/>
                  </a:lnTo>
                  <a:lnTo>
                    <a:pt x="310" y="1172"/>
                  </a:lnTo>
                  <a:lnTo>
                    <a:pt x="456" y="1237"/>
                  </a:lnTo>
                  <a:lnTo>
                    <a:pt x="619" y="1253"/>
                  </a:lnTo>
                  <a:lnTo>
                    <a:pt x="1091" y="1269"/>
                  </a:lnTo>
                  <a:lnTo>
                    <a:pt x="1221" y="1269"/>
                  </a:lnTo>
                  <a:lnTo>
                    <a:pt x="1449" y="1156"/>
                  </a:lnTo>
                  <a:lnTo>
                    <a:pt x="1611" y="977"/>
                  </a:lnTo>
                  <a:lnTo>
                    <a:pt x="1709" y="749"/>
                  </a:lnTo>
                  <a:lnTo>
                    <a:pt x="1725" y="619"/>
                  </a:lnTo>
                  <a:lnTo>
                    <a:pt x="1693" y="456"/>
                  </a:lnTo>
                  <a:lnTo>
                    <a:pt x="1644" y="309"/>
                  </a:lnTo>
                  <a:lnTo>
                    <a:pt x="1530" y="179"/>
                  </a:lnTo>
                  <a:lnTo>
                    <a:pt x="1400" y="82"/>
                  </a:lnTo>
                  <a:lnTo>
                    <a:pt x="1253" y="17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4436825" y="4913725"/>
              <a:ext cx="29300" cy="27275"/>
            </a:xfrm>
            <a:custGeom>
              <a:avLst/>
              <a:gdLst/>
              <a:ahLst/>
              <a:cxnLst/>
              <a:rect l="l" t="t" r="r" b="b"/>
              <a:pathLst>
                <a:path w="1172" h="1091" extrusionOk="0">
                  <a:moveTo>
                    <a:pt x="798" y="0"/>
                  </a:moveTo>
                  <a:lnTo>
                    <a:pt x="358" y="17"/>
                  </a:lnTo>
                  <a:lnTo>
                    <a:pt x="98" y="212"/>
                  </a:lnTo>
                  <a:lnTo>
                    <a:pt x="17" y="423"/>
                  </a:lnTo>
                  <a:lnTo>
                    <a:pt x="1" y="553"/>
                  </a:lnTo>
                  <a:lnTo>
                    <a:pt x="17" y="684"/>
                  </a:lnTo>
                  <a:lnTo>
                    <a:pt x="114" y="895"/>
                  </a:lnTo>
                  <a:lnTo>
                    <a:pt x="375" y="1090"/>
                  </a:lnTo>
                  <a:lnTo>
                    <a:pt x="814" y="1090"/>
                  </a:lnTo>
                  <a:lnTo>
                    <a:pt x="1074" y="895"/>
                  </a:lnTo>
                  <a:lnTo>
                    <a:pt x="1156" y="684"/>
                  </a:lnTo>
                  <a:lnTo>
                    <a:pt x="1172" y="537"/>
                  </a:lnTo>
                  <a:lnTo>
                    <a:pt x="1156" y="407"/>
                  </a:lnTo>
                  <a:lnTo>
                    <a:pt x="1058" y="196"/>
                  </a:lnTo>
                  <a:lnTo>
                    <a:pt x="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4529575" y="5098800"/>
              <a:ext cx="40300" cy="38675"/>
            </a:xfrm>
            <a:custGeom>
              <a:avLst/>
              <a:gdLst/>
              <a:ahLst/>
              <a:cxnLst/>
              <a:rect l="l" t="t" r="r" b="b"/>
              <a:pathLst>
                <a:path w="1612" h="1547" extrusionOk="0">
                  <a:moveTo>
                    <a:pt x="651" y="1"/>
                  </a:moveTo>
                  <a:lnTo>
                    <a:pt x="375" y="98"/>
                  </a:lnTo>
                  <a:lnTo>
                    <a:pt x="147" y="293"/>
                  </a:lnTo>
                  <a:lnTo>
                    <a:pt x="17" y="586"/>
                  </a:lnTo>
                  <a:lnTo>
                    <a:pt x="0" y="782"/>
                  </a:lnTo>
                  <a:lnTo>
                    <a:pt x="17" y="961"/>
                  </a:lnTo>
                  <a:lnTo>
                    <a:pt x="147" y="1253"/>
                  </a:lnTo>
                  <a:lnTo>
                    <a:pt x="375" y="1449"/>
                  </a:lnTo>
                  <a:lnTo>
                    <a:pt x="667" y="1546"/>
                  </a:lnTo>
                  <a:lnTo>
                    <a:pt x="977" y="1530"/>
                  </a:lnTo>
                  <a:lnTo>
                    <a:pt x="1253" y="1432"/>
                  </a:lnTo>
                  <a:lnTo>
                    <a:pt x="1481" y="1237"/>
                  </a:lnTo>
                  <a:lnTo>
                    <a:pt x="1611" y="944"/>
                  </a:lnTo>
                  <a:lnTo>
                    <a:pt x="1611" y="765"/>
                  </a:lnTo>
                  <a:lnTo>
                    <a:pt x="1595" y="570"/>
                  </a:lnTo>
                  <a:lnTo>
                    <a:pt x="1465" y="277"/>
                  </a:lnTo>
                  <a:lnTo>
                    <a:pt x="1237" y="82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4331475" y="4941375"/>
              <a:ext cx="24825" cy="22800"/>
            </a:xfrm>
            <a:custGeom>
              <a:avLst/>
              <a:gdLst/>
              <a:ahLst/>
              <a:cxnLst/>
              <a:rect l="l" t="t" r="r" b="b"/>
              <a:pathLst>
                <a:path w="993" h="912" extrusionOk="0">
                  <a:moveTo>
                    <a:pt x="309" y="1"/>
                  </a:moveTo>
                  <a:lnTo>
                    <a:pt x="82" y="163"/>
                  </a:lnTo>
                  <a:lnTo>
                    <a:pt x="0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82" y="749"/>
                  </a:lnTo>
                  <a:lnTo>
                    <a:pt x="309" y="912"/>
                  </a:lnTo>
                  <a:lnTo>
                    <a:pt x="684" y="912"/>
                  </a:lnTo>
                  <a:lnTo>
                    <a:pt x="895" y="749"/>
                  </a:lnTo>
                  <a:lnTo>
                    <a:pt x="977" y="570"/>
                  </a:lnTo>
                  <a:lnTo>
                    <a:pt x="993" y="456"/>
                  </a:lnTo>
                  <a:lnTo>
                    <a:pt x="977" y="342"/>
                  </a:lnTo>
                  <a:lnTo>
                    <a:pt x="895" y="163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4458375" y="4698125"/>
              <a:ext cx="28500" cy="26475"/>
            </a:xfrm>
            <a:custGeom>
              <a:avLst/>
              <a:gdLst/>
              <a:ahLst/>
              <a:cxnLst/>
              <a:rect l="l" t="t" r="r" b="b"/>
              <a:pathLst>
                <a:path w="1140" h="1059" extrusionOk="0">
                  <a:moveTo>
                    <a:pt x="359" y="1"/>
                  </a:moveTo>
                  <a:lnTo>
                    <a:pt x="98" y="196"/>
                  </a:lnTo>
                  <a:lnTo>
                    <a:pt x="17" y="407"/>
                  </a:lnTo>
                  <a:lnTo>
                    <a:pt x="1" y="538"/>
                  </a:lnTo>
                  <a:lnTo>
                    <a:pt x="17" y="668"/>
                  </a:lnTo>
                  <a:lnTo>
                    <a:pt x="98" y="879"/>
                  </a:lnTo>
                  <a:lnTo>
                    <a:pt x="359" y="1058"/>
                  </a:lnTo>
                  <a:lnTo>
                    <a:pt x="782" y="1058"/>
                  </a:lnTo>
                  <a:lnTo>
                    <a:pt x="1042" y="863"/>
                  </a:lnTo>
                  <a:lnTo>
                    <a:pt x="1140" y="652"/>
                  </a:lnTo>
                  <a:lnTo>
                    <a:pt x="1140" y="521"/>
                  </a:lnTo>
                  <a:lnTo>
                    <a:pt x="1124" y="391"/>
                  </a:lnTo>
                  <a:lnTo>
                    <a:pt x="1026" y="18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5899175" y="4871425"/>
              <a:ext cx="28500" cy="26450"/>
            </a:xfrm>
            <a:custGeom>
              <a:avLst/>
              <a:gdLst/>
              <a:ahLst/>
              <a:cxnLst/>
              <a:rect l="l" t="t" r="r" b="b"/>
              <a:pathLst>
                <a:path w="1140" h="1058" extrusionOk="0">
                  <a:moveTo>
                    <a:pt x="358" y="0"/>
                  </a:moveTo>
                  <a:lnTo>
                    <a:pt x="98" y="195"/>
                  </a:lnTo>
                  <a:lnTo>
                    <a:pt x="17" y="407"/>
                  </a:lnTo>
                  <a:lnTo>
                    <a:pt x="0" y="537"/>
                  </a:lnTo>
                  <a:lnTo>
                    <a:pt x="17" y="667"/>
                  </a:lnTo>
                  <a:lnTo>
                    <a:pt x="98" y="862"/>
                  </a:lnTo>
                  <a:lnTo>
                    <a:pt x="358" y="1058"/>
                  </a:lnTo>
                  <a:lnTo>
                    <a:pt x="798" y="1041"/>
                  </a:lnTo>
                  <a:lnTo>
                    <a:pt x="1042" y="862"/>
                  </a:lnTo>
                  <a:lnTo>
                    <a:pt x="1139" y="651"/>
                  </a:lnTo>
                  <a:lnTo>
                    <a:pt x="1139" y="521"/>
                  </a:lnTo>
                  <a:lnTo>
                    <a:pt x="1123" y="391"/>
                  </a:lnTo>
                  <a:lnTo>
                    <a:pt x="1042" y="179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5549350" y="4861650"/>
              <a:ext cx="32575" cy="30950"/>
            </a:xfrm>
            <a:custGeom>
              <a:avLst/>
              <a:gdLst/>
              <a:ahLst/>
              <a:cxnLst/>
              <a:rect l="l" t="t" r="r" b="b"/>
              <a:pathLst>
                <a:path w="1303" h="1238" extrusionOk="0">
                  <a:moveTo>
                    <a:pt x="521" y="1"/>
                  </a:moveTo>
                  <a:lnTo>
                    <a:pt x="293" y="82"/>
                  </a:lnTo>
                  <a:lnTo>
                    <a:pt x="114" y="245"/>
                  </a:lnTo>
                  <a:lnTo>
                    <a:pt x="17" y="472"/>
                  </a:lnTo>
                  <a:lnTo>
                    <a:pt x="0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7" y="1237"/>
                  </a:lnTo>
                  <a:lnTo>
                    <a:pt x="781" y="1237"/>
                  </a:lnTo>
                  <a:lnTo>
                    <a:pt x="1009" y="1156"/>
                  </a:lnTo>
                  <a:lnTo>
                    <a:pt x="1188" y="993"/>
                  </a:lnTo>
                  <a:lnTo>
                    <a:pt x="1286" y="749"/>
                  </a:lnTo>
                  <a:lnTo>
                    <a:pt x="1302" y="603"/>
                  </a:lnTo>
                  <a:lnTo>
                    <a:pt x="1286" y="456"/>
                  </a:lnTo>
                  <a:lnTo>
                    <a:pt x="1188" y="228"/>
                  </a:lnTo>
                  <a:lnTo>
                    <a:pt x="993" y="66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5760050" y="4853525"/>
              <a:ext cx="18350" cy="17925"/>
            </a:xfrm>
            <a:custGeom>
              <a:avLst/>
              <a:gdLst/>
              <a:ahLst/>
              <a:cxnLst/>
              <a:rect l="l" t="t" r="r" b="b"/>
              <a:pathLst>
                <a:path w="734" h="717" extrusionOk="0">
                  <a:moveTo>
                    <a:pt x="229" y="0"/>
                  </a:moveTo>
                  <a:lnTo>
                    <a:pt x="17" y="195"/>
                  </a:lnTo>
                  <a:lnTo>
                    <a:pt x="1" y="358"/>
                  </a:lnTo>
                  <a:lnTo>
                    <a:pt x="17" y="521"/>
                  </a:lnTo>
                  <a:lnTo>
                    <a:pt x="229" y="716"/>
                  </a:lnTo>
                  <a:lnTo>
                    <a:pt x="505" y="716"/>
                  </a:lnTo>
                  <a:lnTo>
                    <a:pt x="717" y="521"/>
                  </a:lnTo>
                  <a:lnTo>
                    <a:pt x="733" y="358"/>
                  </a:lnTo>
                  <a:lnTo>
                    <a:pt x="717" y="19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5507450" y="4702200"/>
              <a:ext cx="40700" cy="39075"/>
            </a:xfrm>
            <a:custGeom>
              <a:avLst/>
              <a:gdLst/>
              <a:ahLst/>
              <a:cxnLst/>
              <a:rect l="l" t="t" r="r" b="b"/>
              <a:pathLst>
                <a:path w="1628" h="1563" extrusionOk="0">
                  <a:moveTo>
                    <a:pt x="651" y="0"/>
                  </a:moveTo>
                  <a:lnTo>
                    <a:pt x="359" y="114"/>
                  </a:lnTo>
                  <a:lnTo>
                    <a:pt x="147" y="310"/>
                  </a:lnTo>
                  <a:lnTo>
                    <a:pt x="17" y="602"/>
                  </a:lnTo>
                  <a:lnTo>
                    <a:pt x="1" y="798"/>
                  </a:lnTo>
                  <a:lnTo>
                    <a:pt x="17" y="977"/>
                  </a:lnTo>
                  <a:lnTo>
                    <a:pt x="147" y="1270"/>
                  </a:lnTo>
                  <a:lnTo>
                    <a:pt x="375" y="1465"/>
                  </a:lnTo>
                  <a:lnTo>
                    <a:pt x="668" y="1562"/>
                  </a:lnTo>
                  <a:lnTo>
                    <a:pt x="977" y="1546"/>
                  </a:lnTo>
                  <a:lnTo>
                    <a:pt x="1253" y="1449"/>
                  </a:lnTo>
                  <a:lnTo>
                    <a:pt x="1481" y="1253"/>
                  </a:lnTo>
                  <a:lnTo>
                    <a:pt x="1611" y="960"/>
                  </a:lnTo>
                  <a:lnTo>
                    <a:pt x="1628" y="765"/>
                  </a:lnTo>
                  <a:lnTo>
                    <a:pt x="1611" y="586"/>
                  </a:lnTo>
                  <a:lnTo>
                    <a:pt x="1481" y="293"/>
                  </a:lnTo>
                  <a:lnTo>
                    <a:pt x="1237" y="9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706021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25"/>
          <p:cNvSpPr/>
          <p:nvPr/>
        </p:nvSpPr>
        <p:spPr>
          <a:xfrm rot="178848">
            <a:off x="2304883" y="514421"/>
            <a:ext cx="8439228" cy="5829163"/>
          </a:xfrm>
          <a:custGeom>
            <a:avLst/>
            <a:gdLst/>
            <a:ahLst/>
            <a:cxnLst/>
            <a:rect l="l" t="t" r="r" b="b"/>
            <a:pathLst>
              <a:path w="116923" h="85098" extrusionOk="0">
                <a:moveTo>
                  <a:pt x="28669" y="0"/>
                </a:moveTo>
                <a:lnTo>
                  <a:pt x="26570" y="33"/>
                </a:lnTo>
                <a:lnTo>
                  <a:pt x="25057" y="245"/>
                </a:lnTo>
                <a:lnTo>
                  <a:pt x="24097" y="505"/>
                </a:lnTo>
                <a:lnTo>
                  <a:pt x="23642" y="668"/>
                </a:lnTo>
                <a:lnTo>
                  <a:pt x="23007" y="944"/>
                </a:lnTo>
                <a:lnTo>
                  <a:pt x="21917" y="1611"/>
                </a:lnTo>
                <a:lnTo>
                  <a:pt x="21022" y="2409"/>
                </a:lnTo>
                <a:lnTo>
                  <a:pt x="20290" y="3303"/>
                </a:lnTo>
                <a:lnTo>
                  <a:pt x="19704" y="4296"/>
                </a:lnTo>
                <a:lnTo>
                  <a:pt x="19232" y="5337"/>
                </a:lnTo>
                <a:lnTo>
                  <a:pt x="18663" y="6932"/>
                </a:lnTo>
                <a:lnTo>
                  <a:pt x="18386" y="7989"/>
                </a:lnTo>
                <a:lnTo>
                  <a:pt x="244" y="78312"/>
                </a:lnTo>
                <a:lnTo>
                  <a:pt x="114" y="78914"/>
                </a:lnTo>
                <a:lnTo>
                  <a:pt x="0" y="80021"/>
                </a:lnTo>
                <a:lnTo>
                  <a:pt x="65" y="80997"/>
                </a:lnTo>
                <a:lnTo>
                  <a:pt x="325" y="81859"/>
                </a:lnTo>
                <a:lnTo>
                  <a:pt x="765" y="82591"/>
                </a:lnTo>
                <a:lnTo>
                  <a:pt x="1350" y="83226"/>
                </a:lnTo>
                <a:lnTo>
                  <a:pt x="2083" y="83763"/>
                </a:lnTo>
                <a:lnTo>
                  <a:pt x="2961" y="84202"/>
                </a:lnTo>
                <a:lnTo>
                  <a:pt x="3970" y="84544"/>
                </a:lnTo>
                <a:lnTo>
                  <a:pt x="5093" y="84788"/>
                </a:lnTo>
                <a:lnTo>
                  <a:pt x="6329" y="84967"/>
                </a:lnTo>
                <a:lnTo>
                  <a:pt x="7647" y="85065"/>
                </a:lnTo>
                <a:lnTo>
                  <a:pt x="9795" y="85097"/>
                </a:lnTo>
                <a:lnTo>
                  <a:pt x="12887" y="84902"/>
                </a:lnTo>
                <a:lnTo>
                  <a:pt x="16190" y="84495"/>
                </a:lnTo>
                <a:lnTo>
                  <a:pt x="19590" y="83942"/>
                </a:lnTo>
                <a:lnTo>
                  <a:pt x="24716" y="82917"/>
                </a:lnTo>
                <a:lnTo>
                  <a:pt x="34136" y="80590"/>
                </a:lnTo>
                <a:lnTo>
                  <a:pt x="38351" y="79500"/>
                </a:lnTo>
                <a:lnTo>
                  <a:pt x="42662" y="78410"/>
                </a:lnTo>
                <a:lnTo>
                  <a:pt x="51253" y="76067"/>
                </a:lnTo>
                <a:lnTo>
                  <a:pt x="59779" y="73594"/>
                </a:lnTo>
                <a:lnTo>
                  <a:pt x="68289" y="71007"/>
                </a:lnTo>
                <a:lnTo>
                  <a:pt x="80980" y="67004"/>
                </a:lnTo>
                <a:lnTo>
                  <a:pt x="97870" y="61683"/>
                </a:lnTo>
                <a:lnTo>
                  <a:pt x="106314" y="59129"/>
                </a:lnTo>
                <a:lnTo>
                  <a:pt x="107551" y="58755"/>
                </a:lnTo>
                <a:lnTo>
                  <a:pt x="110008" y="57941"/>
                </a:lnTo>
                <a:lnTo>
                  <a:pt x="111749" y="57209"/>
                </a:lnTo>
                <a:lnTo>
                  <a:pt x="112823" y="56672"/>
                </a:lnTo>
                <a:lnTo>
                  <a:pt x="113831" y="56054"/>
                </a:lnTo>
                <a:lnTo>
                  <a:pt x="114710" y="55354"/>
                </a:lnTo>
                <a:lnTo>
                  <a:pt x="115117" y="54963"/>
                </a:lnTo>
                <a:lnTo>
                  <a:pt x="115458" y="54589"/>
                </a:lnTo>
                <a:lnTo>
                  <a:pt x="116028" y="53825"/>
                </a:lnTo>
                <a:lnTo>
                  <a:pt x="116451" y="53027"/>
                </a:lnTo>
                <a:lnTo>
                  <a:pt x="116728" y="52197"/>
                </a:lnTo>
                <a:lnTo>
                  <a:pt x="116890" y="51351"/>
                </a:lnTo>
                <a:lnTo>
                  <a:pt x="116923" y="50505"/>
                </a:lnTo>
                <a:lnTo>
                  <a:pt x="116825" y="49627"/>
                </a:lnTo>
                <a:lnTo>
                  <a:pt x="116630" y="48764"/>
                </a:lnTo>
                <a:lnTo>
                  <a:pt x="116337" y="47886"/>
                </a:lnTo>
                <a:lnTo>
                  <a:pt x="115947" y="47023"/>
                </a:lnTo>
                <a:lnTo>
                  <a:pt x="115475" y="46193"/>
                </a:lnTo>
                <a:lnTo>
                  <a:pt x="114905" y="45364"/>
                </a:lnTo>
                <a:lnTo>
                  <a:pt x="113929" y="44176"/>
                </a:lnTo>
                <a:lnTo>
                  <a:pt x="112400" y="42712"/>
                </a:lnTo>
                <a:lnTo>
                  <a:pt x="111537" y="42077"/>
                </a:lnTo>
                <a:lnTo>
                  <a:pt x="110659" y="41442"/>
                </a:lnTo>
                <a:lnTo>
                  <a:pt x="108787" y="40287"/>
                </a:lnTo>
                <a:lnTo>
                  <a:pt x="105810" y="38709"/>
                </a:lnTo>
                <a:lnTo>
                  <a:pt x="101710" y="36708"/>
                </a:lnTo>
                <a:lnTo>
                  <a:pt x="98667" y="35178"/>
                </a:lnTo>
                <a:lnTo>
                  <a:pt x="96714" y="34088"/>
                </a:lnTo>
                <a:lnTo>
                  <a:pt x="95771" y="33502"/>
                </a:lnTo>
                <a:lnTo>
                  <a:pt x="94697" y="32786"/>
                </a:lnTo>
                <a:lnTo>
                  <a:pt x="92695" y="31241"/>
                </a:lnTo>
                <a:lnTo>
                  <a:pt x="90889" y="29565"/>
                </a:lnTo>
                <a:lnTo>
                  <a:pt x="89295" y="27791"/>
                </a:lnTo>
                <a:lnTo>
                  <a:pt x="87928" y="25904"/>
                </a:lnTo>
                <a:lnTo>
                  <a:pt x="86805" y="23951"/>
                </a:lnTo>
                <a:lnTo>
                  <a:pt x="85910" y="21917"/>
                </a:lnTo>
                <a:lnTo>
                  <a:pt x="85276" y="19851"/>
                </a:lnTo>
                <a:lnTo>
                  <a:pt x="85064" y="18793"/>
                </a:lnTo>
                <a:lnTo>
                  <a:pt x="84885" y="17573"/>
                </a:lnTo>
                <a:lnTo>
                  <a:pt x="84495" y="15734"/>
                </a:lnTo>
                <a:lnTo>
                  <a:pt x="84153" y="14840"/>
                </a:lnTo>
                <a:lnTo>
                  <a:pt x="83844" y="14286"/>
                </a:lnTo>
                <a:lnTo>
                  <a:pt x="83649" y="14010"/>
                </a:lnTo>
                <a:lnTo>
                  <a:pt x="83372" y="13652"/>
                </a:lnTo>
                <a:lnTo>
                  <a:pt x="82721" y="13017"/>
                </a:lnTo>
                <a:lnTo>
                  <a:pt x="81957" y="12431"/>
                </a:lnTo>
                <a:lnTo>
                  <a:pt x="81094" y="11927"/>
                </a:lnTo>
                <a:lnTo>
                  <a:pt x="79695" y="11244"/>
                </a:lnTo>
                <a:lnTo>
                  <a:pt x="77694" y="10479"/>
                </a:lnTo>
                <a:lnTo>
                  <a:pt x="76669" y="10137"/>
                </a:lnTo>
                <a:lnTo>
                  <a:pt x="73935" y="9242"/>
                </a:lnTo>
                <a:lnTo>
                  <a:pt x="68419" y="7583"/>
                </a:lnTo>
                <a:lnTo>
                  <a:pt x="62871" y="6070"/>
                </a:lnTo>
                <a:lnTo>
                  <a:pt x="57306" y="4686"/>
                </a:lnTo>
                <a:lnTo>
                  <a:pt x="51693" y="3450"/>
                </a:lnTo>
                <a:lnTo>
                  <a:pt x="46047" y="2360"/>
                </a:lnTo>
                <a:lnTo>
                  <a:pt x="40368" y="1416"/>
                </a:lnTo>
                <a:lnTo>
                  <a:pt x="34673" y="619"/>
                </a:lnTo>
                <a:lnTo>
                  <a:pt x="31826" y="277"/>
                </a:lnTo>
                <a:lnTo>
                  <a:pt x="30785" y="163"/>
                </a:lnTo>
                <a:lnTo>
                  <a:pt x="28669" y="0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8" name="Google Shape;2368;p25"/>
          <p:cNvSpPr/>
          <p:nvPr/>
        </p:nvSpPr>
        <p:spPr>
          <a:xfrm rot="1608945">
            <a:off x="-1091083" y="238991"/>
            <a:ext cx="2284524" cy="2285919"/>
          </a:xfrm>
          <a:custGeom>
            <a:avLst/>
            <a:gdLst/>
            <a:ahLst/>
            <a:cxnLst/>
            <a:rect l="l" t="t" r="r" b="b"/>
            <a:pathLst>
              <a:path w="27824" h="27841" extrusionOk="0">
                <a:moveTo>
                  <a:pt x="6330" y="1"/>
                </a:moveTo>
                <a:lnTo>
                  <a:pt x="5842" y="98"/>
                </a:lnTo>
                <a:lnTo>
                  <a:pt x="5630" y="212"/>
                </a:lnTo>
                <a:lnTo>
                  <a:pt x="5337" y="391"/>
                </a:lnTo>
                <a:lnTo>
                  <a:pt x="4914" y="912"/>
                </a:lnTo>
                <a:lnTo>
                  <a:pt x="4638" y="1563"/>
                </a:lnTo>
                <a:lnTo>
                  <a:pt x="4442" y="2262"/>
                </a:lnTo>
                <a:lnTo>
                  <a:pt x="4377" y="2604"/>
                </a:lnTo>
                <a:lnTo>
                  <a:pt x="66" y="25627"/>
                </a:lnTo>
                <a:lnTo>
                  <a:pt x="0" y="26018"/>
                </a:lnTo>
                <a:lnTo>
                  <a:pt x="33" y="26652"/>
                </a:lnTo>
                <a:lnTo>
                  <a:pt x="245" y="27140"/>
                </a:lnTo>
                <a:lnTo>
                  <a:pt x="602" y="27498"/>
                </a:lnTo>
                <a:lnTo>
                  <a:pt x="1074" y="27726"/>
                </a:lnTo>
                <a:lnTo>
                  <a:pt x="1660" y="27840"/>
                </a:lnTo>
                <a:lnTo>
                  <a:pt x="2685" y="27840"/>
                </a:lnTo>
                <a:lnTo>
                  <a:pt x="4247" y="27580"/>
                </a:lnTo>
                <a:lnTo>
                  <a:pt x="5874" y="27140"/>
                </a:lnTo>
                <a:lnTo>
                  <a:pt x="8120" y="26376"/>
                </a:lnTo>
                <a:lnTo>
                  <a:pt x="9128" y="26018"/>
                </a:lnTo>
                <a:lnTo>
                  <a:pt x="11179" y="25285"/>
                </a:lnTo>
                <a:lnTo>
                  <a:pt x="15246" y="23658"/>
                </a:lnTo>
                <a:lnTo>
                  <a:pt x="21283" y="21039"/>
                </a:lnTo>
                <a:lnTo>
                  <a:pt x="25302" y="19347"/>
                </a:lnTo>
                <a:lnTo>
                  <a:pt x="25888" y="19103"/>
                </a:lnTo>
                <a:lnTo>
                  <a:pt x="26717" y="18647"/>
                </a:lnTo>
                <a:lnTo>
                  <a:pt x="27189" y="18240"/>
                </a:lnTo>
                <a:lnTo>
                  <a:pt x="27384" y="17980"/>
                </a:lnTo>
                <a:lnTo>
                  <a:pt x="27547" y="17736"/>
                </a:lnTo>
                <a:lnTo>
                  <a:pt x="27742" y="17215"/>
                </a:lnTo>
                <a:lnTo>
                  <a:pt x="27824" y="16662"/>
                </a:lnTo>
                <a:lnTo>
                  <a:pt x="27775" y="16092"/>
                </a:lnTo>
                <a:lnTo>
                  <a:pt x="27645" y="15523"/>
                </a:lnTo>
                <a:lnTo>
                  <a:pt x="27417" y="14970"/>
                </a:lnTo>
                <a:lnTo>
                  <a:pt x="27108" y="14449"/>
                </a:lnTo>
                <a:lnTo>
                  <a:pt x="26750" y="13977"/>
                </a:lnTo>
                <a:lnTo>
                  <a:pt x="26538" y="13766"/>
                </a:lnTo>
                <a:lnTo>
                  <a:pt x="26115" y="13359"/>
                </a:lnTo>
                <a:lnTo>
                  <a:pt x="25172" y="12659"/>
                </a:lnTo>
                <a:lnTo>
                  <a:pt x="24195" y="12008"/>
                </a:lnTo>
                <a:lnTo>
                  <a:pt x="23235" y="11341"/>
                </a:lnTo>
                <a:lnTo>
                  <a:pt x="22796" y="10967"/>
                </a:lnTo>
                <a:lnTo>
                  <a:pt x="22275" y="10479"/>
                </a:lnTo>
                <a:lnTo>
                  <a:pt x="21429" y="9389"/>
                </a:lnTo>
                <a:lnTo>
                  <a:pt x="20778" y="8169"/>
                </a:lnTo>
                <a:lnTo>
                  <a:pt x="20355" y="6834"/>
                </a:lnTo>
                <a:lnTo>
                  <a:pt x="20242" y="6151"/>
                </a:lnTo>
                <a:lnTo>
                  <a:pt x="20193" y="5744"/>
                </a:lnTo>
                <a:lnTo>
                  <a:pt x="20063" y="4947"/>
                </a:lnTo>
                <a:lnTo>
                  <a:pt x="19900" y="4573"/>
                </a:lnTo>
                <a:lnTo>
                  <a:pt x="19770" y="4345"/>
                </a:lnTo>
                <a:lnTo>
                  <a:pt x="19395" y="3971"/>
                </a:lnTo>
                <a:lnTo>
                  <a:pt x="18728" y="3531"/>
                </a:lnTo>
                <a:lnTo>
                  <a:pt x="18240" y="3304"/>
                </a:lnTo>
                <a:lnTo>
                  <a:pt x="16955" y="2734"/>
                </a:lnTo>
                <a:lnTo>
                  <a:pt x="14351" y="1758"/>
                </a:lnTo>
                <a:lnTo>
                  <a:pt x="11683" y="944"/>
                </a:lnTo>
                <a:lnTo>
                  <a:pt x="8949" y="310"/>
                </a:lnTo>
                <a:lnTo>
                  <a:pt x="7583" y="82"/>
                </a:lnTo>
                <a:lnTo>
                  <a:pt x="7078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9" name="Google Shape;2369;p25"/>
          <p:cNvSpPr/>
          <p:nvPr/>
        </p:nvSpPr>
        <p:spPr>
          <a:xfrm>
            <a:off x="10048767" y="5295680"/>
            <a:ext cx="2284389" cy="1689347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rgbClr val="FDD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0" name="Google Shape;2370;p25"/>
          <p:cNvSpPr/>
          <p:nvPr/>
        </p:nvSpPr>
        <p:spPr>
          <a:xfrm>
            <a:off x="-189599" y="5642264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1" name="Google Shape;2371;p25"/>
          <p:cNvGrpSpPr/>
          <p:nvPr/>
        </p:nvGrpSpPr>
        <p:grpSpPr>
          <a:xfrm>
            <a:off x="10624048" y="156720"/>
            <a:ext cx="2047753" cy="1217017"/>
            <a:chOff x="3380025" y="521400"/>
            <a:chExt cx="856275" cy="508900"/>
          </a:xfrm>
        </p:grpSpPr>
        <p:sp>
          <p:nvSpPr>
            <p:cNvPr id="2372" name="Google Shape;2372;p25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5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25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25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25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25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25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25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25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25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25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25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4" name="Google Shape;2384;p25"/>
          <p:cNvSpPr/>
          <p:nvPr/>
        </p:nvSpPr>
        <p:spPr>
          <a:xfrm>
            <a:off x="-51766" y="4570719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5" name="Google Shape;2385;p25"/>
          <p:cNvGrpSpPr/>
          <p:nvPr/>
        </p:nvGrpSpPr>
        <p:grpSpPr>
          <a:xfrm rot="-154276">
            <a:off x="-178125" y="237451"/>
            <a:ext cx="1801213" cy="552903"/>
            <a:chOff x="3241325" y="1120175"/>
            <a:chExt cx="483675" cy="148475"/>
          </a:xfrm>
        </p:grpSpPr>
        <p:sp>
          <p:nvSpPr>
            <p:cNvPr id="2386" name="Google Shape;2386;p25"/>
            <p:cNvSpPr/>
            <p:nvPr/>
          </p:nvSpPr>
          <p:spPr>
            <a:xfrm>
              <a:off x="3387350" y="1127900"/>
              <a:ext cx="11825" cy="14650"/>
            </a:xfrm>
            <a:custGeom>
              <a:avLst/>
              <a:gdLst/>
              <a:ahLst/>
              <a:cxnLst/>
              <a:rect l="l" t="t" r="r" b="b"/>
              <a:pathLst>
                <a:path w="473" h="586" extrusionOk="0">
                  <a:moveTo>
                    <a:pt x="472" y="0"/>
                  </a:moveTo>
                  <a:lnTo>
                    <a:pt x="326" y="17"/>
                  </a:lnTo>
                  <a:lnTo>
                    <a:pt x="49" y="147"/>
                  </a:lnTo>
                  <a:lnTo>
                    <a:pt x="1" y="374"/>
                  </a:lnTo>
                  <a:lnTo>
                    <a:pt x="66" y="553"/>
                  </a:lnTo>
                  <a:lnTo>
                    <a:pt x="114" y="586"/>
                  </a:lnTo>
                  <a:lnTo>
                    <a:pt x="261" y="570"/>
                  </a:lnTo>
                  <a:lnTo>
                    <a:pt x="375" y="472"/>
                  </a:lnTo>
                  <a:lnTo>
                    <a:pt x="440" y="309"/>
                  </a:lnTo>
                  <a:lnTo>
                    <a:pt x="440" y="195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25"/>
            <p:cNvSpPr/>
            <p:nvPr/>
          </p:nvSpPr>
          <p:spPr>
            <a:xfrm>
              <a:off x="3382475" y="1169375"/>
              <a:ext cx="6125" cy="7775"/>
            </a:xfrm>
            <a:custGeom>
              <a:avLst/>
              <a:gdLst/>
              <a:ahLst/>
              <a:cxnLst/>
              <a:rect l="l" t="t" r="r" b="b"/>
              <a:pathLst>
                <a:path w="245" h="311" extrusionOk="0">
                  <a:moveTo>
                    <a:pt x="196" y="1"/>
                  </a:moveTo>
                  <a:lnTo>
                    <a:pt x="17" y="17"/>
                  </a:lnTo>
                  <a:lnTo>
                    <a:pt x="0" y="131"/>
                  </a:lnTo>
                  <a:lnTo>
                    <a:pt x="114" y="277"/>
                  </a:lnTo>
                  <a:lnTo>
                    <a:pt x="179" y="310"/>
                  </a:lnTo>
                  <a:lnTo>
                    <a:pt x="244" y="229"/>
                  </a:lnTo>
                  <a:lnTo>
                    <a:pt x="228" y="82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25"/>
            <p:cNvSpPr/>
            <p:nvPr/>
          </p:nvSpPr>
          <p:spPr>
            <a:xfrm>
              <a:off x="3385325" y="1244625"/>
              <a:ext cx="4500" cy="9400"/>
            </a:xfrm>
            <a:custGeom>
              <a:avLst/>
              <a:gdLst/>
              <a:ahLst/>
              <a:cxnLst/>
              <a:rect l="l" t="t" r="r" b="b"/>
              <a:pathLst>
                <a:path w="180" h="376" extrusionOk="0">
                  <a:moveTo>
                    <a:pt x="65" y="1"/>
                  </a:moveTo>
                  <a:lnTo>
                    <a:pt x="0" y="17"/>
                  </a:lnTo>
                  <a:lnTo>
                    <a:pt x="16" y="99"/>
                  </a:lnTo>
                  <a:lnTo>
                    <a:pt x="82" y="196"/>
                  </a:lnTo>
                  <a:lnTo>
                    <a:pt x="49" y="294"/>
                  </a:lnTo>
                  <a:lnTo>
                    <a:pt x="0" y="375"/>
                  </a:lnTo>
                  <a:lnTo>
                    <a:pt x="82" y="294"/>
                  </a:lnTo>
                  <a:lnTo>
                    <a:pt x="179" y="278"/>
                  </a:lnTo>
                  <a:lnTo>
                    <a:pt x="163" y="14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25"/>
            <p:cNvSpPr/>
            <p:nvPr/>
          </p:nvSpPr>
          <p:spPr>
            <a:xfrm>
              <a:off x="3443075" y="1164500"/>
              <a:ext cx="281925" cy="102125"/>
            </a:xfrm>
            <a:custGeom>
              <a:avLst/>
              <a:gdLst/>
              <a:ahLst/>
              <a:cxnLst/>
              <a:rect l="l" t="t" r="r" b="b"/>
              <a:pathLst>
                <a:path w="11277" h="4085" extrusionOk="0">
                  <a:moveTo>
                    <a:pt x="733" y="1"/>
                  </a:moveTo>
                  <a:lnTo>
                    <a:pt x="521" y="163"/>
                  </a:lnTo>
                  <a:lnTo>
                    <a:pt x="407" y="326"/>
                  </a:lnTo>
                  <a:lnTo>
                    <a:pt x="375" y="749"/>
                  </a:lnTo>
                  <a:lnTo>
                    <a:pt x="163" y="1563"/>
                  </a:lnTo>
                  <a:lnTo>
                    <a:pt x="1" y="1953"/>
                  </a:lnTo>
                  <a:lnTo>
                    <a:pt x="49" y="2750"/>
                  </a:lnTo>
                  <a:lnTo>
                    <a:pt x="115" y="2620"/>
                  </a:lnTo>
                  <a:lnTo>
                    <a:pt x="277" y="2523"/>
                  </a:lnTo>
                  <a:lnTo>
                    <a:pt x="586" y="2571"/>
                  </a:lnTo>
                  <a:lnTo>
                    <a:pt x="782" y="2620"/>
                  </a:lnTo>
                  <a:lnTo>
                    <a:pt x="782" y="2734"/>
                  </a:lnTo>
                  <a:lnTo>
                    <a:pt x="684" y="2881"/>
                  </a:lnTo>
                  <a:lnTo>
                    <a:pt x="700" y="2994"/>
                  </a:lnTo>
                  <a:lnTo>
                    <a:pt x="782" y="3060"/>
                  </a:lnTo>
                  <a:lnTo>
                    <a:pt x="798" y="2832"/>
                  </a:lnTo>
                  <a:lnTo>
                    <a:pt x="847" y="2669"/>
                  </a:lnTo>
                  <a:lnTo>
                    <a:pt x="961" y="2881"/>
                  </a:lnTo>
                  <a:lnTo>
                    <a:pt x="1058" y="3271"/>
                  </a:lnTo>
                  <a:lnTo>
                    <a:pt x="1237" y="3385"/>
                  </a:lnTo>
                  <a:lnTo>
                    <a:pt x="1400" y="3352"/>
                  </a:lnTo>
                  <a:lnTo>
                    <a:pt x="1579" y="2978"/>
                  </a:lnTo>
                  <a:lnTo>
                    <a:pt x="1888" y="3011"/>
                  </a:lnTo>
                  <a:lnTo>
                    <a:pt x="2490" y="3206"/>
                  </a:lnTo>
                  <a:lnTo>
                    <a:pt x="3108" y="3401"/>
                  </a:lnTo>
                  <a:lnTo>
                    <a:pt x="3710" y="3450"/>
                  </a:lnTo>
                  <a:lnTo>
                    <a:pt x="4020" y="3352"/>
                  </a:lnTo>
                  <a:lnTo>
                    <a:pt x="4068" y="3499"/>
                  </a:lnTo>
                  <a:lnTo>
                    <a:pt x="4247" y="3645"/>
                  </a:lnTo>
                  <a:lnTo>
                    <a:pt x="4573" y="3759"/>
                  </a:lnTo>
                  <a:lnTo>
                    <a:pt x="4768" y="3922"/>
                  </a:lnTo>
                  <a:lnTo>
                    <a:pt x="4784" y="3678"/>
                  </a:lnTo>
                  <a:lnTo>
                    <a:pt x="4833" y="3808"/>
                  </a:lnTo>
                  <a:lnTo>
                    <a:pt x="4963" y="3841"/>
                  </a:lnTo>
                  <a:lnTo>
                    <a:pt x="5191" y="3694"/>
                  </a:lnTo>
                  <a:lnTo>
                    <a:pt x="5337" y="3662"/>
                  </a:lnTo>
                  <a:lnTo>
                    <a:pt x="5500" y="3450"/>
                  </a:lnTo>
                  <a:lnTo>
                    <a:pt x="5516" y="3320"/>
                  </a:lnTo>
                  <a:lnTo>
                    <a:pt x="5419" y="3173"/>
                  </a:lnTo>
                  <a:lnTo>
                    <a:pt x="5272" y="3060"/>
                  </a:lnTo>
                  <a:lnTo>
                    <a:pt x="5191" y="2864"/>
                  </a:lnTo>
                  <a:lnTo>
                    <a:pt x="5240" y="2669"/>
                  </a:lnTo>
                  <a:lnTo>
                    <a:pt x="5305" y="2620"/>
                  </a:lnTo>
                  <a:lnTo>
                    <a:pt x="5419" y="2588"/>
                  </a:lnTo>
                  <a:lnTo>
                    <a:pt x="5582" y="2685"/>
                  </a:lnTo>
                  <a:lnTo>
                    <a:pt x="5761" y="2881"/>
                  </a:lnTo>
                  <a:lnTo>
                    <a:pt x="5907" y="2946"/>
                  </a:lnTo>
                  <a:lnTo>
                    <a:pt x="6021" y="2897"/>
                  </a:lnTo>
                  <a:lnTo>
                    <a:pt x="6070" y="2832"/>
                  </a:lnTo>
                  <a:lnTo>
                    <a:pt x="6167" y="2815"/>
                  </a:lnTo>
                  <a:lnTo>
                    <a:pt x="6281" y="2864"/>
                  </a:lnTo>
                  <a:lnTo>
                    <a:pt x="6379" y="3043"/>
                  </a:lnTo>
                  <a:lnTo>
                    <a:pt x="6476" y="3157"/>
                  </a:lnTo>
                  <a:lnTo>
                    <a:pt x="6460" y="3401"/>
                  </a:lnTo>
                  <a:lnTo>
                    <a:pt x="6411" y="3662"/>
                  </a:lnTo>
                  <a:lnTo>
                    <a:pt x="6525" y="3694"/>
                  </a:lnTo>
                  <a:lnTo>
                    <a:pt x="6704" y="3645"/>
                  </a:lnTo>
                  <a:lnTo>
                    <a:pt x="6932" y="3434"/>
                  </a:lnTo>
                  <a:lnTo>
                    <a:pt x="7192" y="3027"/>
                  </a:lnTo>
                  <a:lnTo>
                    <a:pt x="7404" y="2799"/>
                  </a:lnTo>
                  <a:lnTo>
                    <a:pt x="7567" y="2734"/>
                  </a:lnTo>
                  <a:lnTo>
                    <a:pt x="7664" y="2750"/>
                  </a:lnTo>
                  <a:lnTo>
                    <a:pt x="7713" y="2946"/>
                  </a:lnTo>
                  <a:lnTo>
                    <a:pt x="7843" y="3369"/>
                  </a:lnTo>
                  <a:lnTo>
                    <a:pt x="7794" y="3629"/>
                  </a:lnTo>
                  <a:lnTo>
                    <a:pt x="7664" y="3743"/>
                  </a:lnTo>
                  <a:lnTo>
                    <a:pt x="7485" y="3483"/>
                  </a:lnTo>
                  <a:lnTo>
                    <a:pt x="7339" y="3743"/>
                  </a:lnTo>
                  <a:lnTo>
                    <a:pt x="7469" y="3743"/>
                  </a:lnTo>
                  <a:lnTo>
                    <a:pt x="7664" y="3808"/>
                  </a:lnTo>
                  <a:lnTo>
                    <a:pt x="7729" y="3922"/>
                  </a:lnTo>
                  <a:lnTo>
                    <a:pt x="7713" y="4020"/>
                  </a:lnTo>
                  <a:lnTo>
                    <a:pt x="7762" y="3873"/>
                  </a:lnTo>
                  <a:lnTo>
                    <a:pt x="7892" y="3759"/>
                  </a:lnTo>
                  <a:lnTo>
                    <a:pt x="8120" y="3841"/>
                  </a:lnTo>
                  <a:lnTo>
                    <a:pt x="8364" y="4085"/>
                  </a:lnTo>
                  <a:lnTo>
                    <a:pt x="8445" y="3971"/>
                  </a:lnTo>
                  <a:lnTo>
                    <a:pt x="8348" y="3548"/>
                  </a:lnTo>
                  <a:lnTo>
                    <a:pt x="8250" y="3613"/>
                  </a:lnTo>
                  <a:lnTo>
                    <a:pt x="8120" y="3662"/>
                  </a:lnTo>
                  <a:lnTo>
                    <a:pt x="7973" y="3564"/>
                  </a:lnTo>
                  <a:lnTo>
                    <a:pt x="7876" y="3336"/>
                  </a:lnTo>
                  <a:lnTo>
                    <a:pt x="8299" y="3255"/>
                  </a:lnTo>
                  <a:lnTo>
                    <a:pt x="9096" y="2994"/>
                  </a:lnTo>
                  <a:lnTo>
                    <a:pt x="9454" y="2978"/>
                  </a:lnTo>
                  <a:lnTo>
                    <a:pt x="9568" y="3385"/>
                  </a:lnTo>
                  <a:lnTo>
                    <a:pt x="9600" y="3141"/>
                  </a:lnTo>
                  <a:lnTo>
                    <a:pt x="9861" y="2767"/>
                  </a:lnTo>
                  <a:lnTo>
                    <a:pt x="10072" y="2653"/>
                  </a:lnTo>
                  <a:lnTo>
                    <a:pt x="10154" y="2702"/>
                  </a:lnTo>
                  <a:lnTo>
                    <a:pt x="10268" y="2799"/>
                  </a:lnTo>
                  <a:lnTo>
                    <a:pt x="10251" y="2913"/>
                  </a:lnTo>
                  <a:lnTo>
                    <a:pt x="10235" y="2994"/>
                  </a:lnTo>
                  <a:lnTo>
                    <a:pt x="10024" y="3092"/>
                  </a:lnTo>
                  <a:lnTo>
                    <a:pt x="9779" y="3206"/>
                  </a:lnTo>
                  <a:lnTo>
                    <a:pt x="9682" y="3483"/>
                  </a:lnTo>
                  <a:lnTo>
                    <a:pt x="9779" y="3727"/>
                  </a:lnTo>
                  <a:lnTo>
                    <a:pt x="10007" y="3662"/>
                  </a:lnTo>
                  <a:lnTo>
                    <a:pt x="10430" y="3483"/>
                  </a:lnTo>
                  <a:lnTo>
                    <a:pt x="10805" y="3239"/>
                  </a:lnTo>
                  <a:lnTo>
                    <a:pt x="11130" y="2913"/>
                  </a:lnTo>
                  <a:lnTo>
                    <a:pt x="11276" y="2734"/>
                  </a:lnTo>
                  <a:lnTo>
                    <a:pt x="11097" y="2669"/>
                  </a:lnTo>
                  <a:lnTo>
                    <a:pt x="10870" y="2571"/>
                  </a:lnTo>
                  <a:lnTo>
                    <a:pt x="10707" y="2360"/>
                  </a:lnTo>
                  <a:lnTo>
                    <a:pt x="10626" y="2165"/>
                  </a:lnTo>
                  <a:lnTo>
                    <a:pt x="10300" y="1986"/>
                  </a:lnTo>
                  <a:lnTo>
                    <a:pt x="9633" y="1807"/>
                  </a:lnTo>
                  <a:lnTo>
                    <a:pt x="8950" y="1693"/>
                  </a:lnTo>
                  <a:lnTo>
                    <a:pt x="8299" y="1465"/>
                  </a:lnTo>
                  <a:lnTo>
                    <a:pt x="7990" y="1237"/>
                  </a:lnTo>
                  <a:lnTo>
                    <a:pt x="7925" y="1416"/>
                  </a:lnTo>
                  <a:lnTo>
                    <a:pt x="7746" y="1693"/>
                  </a:lnTo>
                  <a:lnTo>
                    <a:pt x="7746" y="1888"/>
                  </a:lnTo>
                  <a:lnTo>
                    <a:pt x="7664" y="1969"/>
                  </a:lnTo>
                  <a:lnTo>
                    <a:pt x="7502" y="2002"/>
                  </a:lnTo>
                  <a:lnTo>
                    <a:pt x="7404" y="2116"/>
                  </a:lnTo>
                  <a:lnTo>
                    <a:pt x="7371" y="2230"/>
                  </a:lnTo>
                  <a:lnTo>
                    <a:pt x="7127" y="2100"/>
                  </a:lnTo>
                  <a:lnTo>
                    <a:pt x="6607" y="1969"/>
                  </a:lnTo>
                  <a:lnTo>
                    <a:pt x="5809" y="1969"/>
                  </a:lnTo>
                  <a:lnTo>
                    <a:pt x="5337" y="2002"/>
                  </a:lnTo>
                  <a:lnTo>
                    <a:pt x="5337" y="2002"/>
                  </a:lnTo>
                  <a:lnTo>
                    <a:pt x="5386" y="1758"/>
                  </a:lnTo>
                  <a:lnTo>
                    <a:pt x="5321" y="1514"/>
                  </a:lnTo>
                  <a:lnTo>
                    <a:pt x="5012" y="1384"/>
                  </a:lnTo>
                  <a:lnTo>
                    <a:pt x="4849" y="1237"/>
                  </a:lnTo>
                  <a:lnTo>
                    <a:pt x="4784" y="1319"/>
                  </a:lnTo>
                  <a:lnTo>
                    <a:pt x="4622" y="1416"/>
                  </a:lnTo>
                  <a:lnTo>
                    <a:pt x="4361" y="1384"/>
                  </a:lnTo>
                  <a:lnTo>
                    <a:pt x="4215" y="1351"/>
                  </a:lnTo>
                  <a:lnTo>
                    <a:pt x="4182" y="1270"/>
                  </a:lnTo>
                  <a:lnTo>
                    <a:pt x="4101" y="1123"/>
                  </a:lnTo>
                  <a:lnTo>
                    <a:pt x="4117" y="993"/>
                  </a:lnTo>
                  <a:lnTo>
                    <a:pt x="4215" y="1026"/>
                  </a:lnTo>
                  <a:lnTo>
                    <a:pt x="4361" y="928"/>
                  </a:lnTo>
                  <a:lnTo>
                    <a:pt x="4475" y="863"/>
                  </a:lnTo>
                  <a:lnTo>
                    <a:pt x="4443" y="717"/>
                  </a:lnTo>
                  <a:lnTo>
                    <a:pt x="4345" y="635"/>
                  </a:lnTo>
                  <a:lnTo>
                    <a:pt x="4101" y="814"/>
                  </a:lnTo>
                  <a:lnTo>
                    <a:pt x="3922" y="896"/>
                  </a:lnTo>
                  <a:lnTo>
                    <a:pt x="4020" y="1172"/>
                  </a:lnTo>
                  <a:lnTo>
                    <a:pt x="3873" y="1205"/>
                  </a:lnTo>
                  <a:lnTo>
                    <a:pt x="3564" y="1416"/>
                  </a:lnTo>
                  <a:lnTo>
                    <a:pt x="3255" y="1644"/>
                  </a:lnTo>
                  <a:lnTo>
                    <a:pt x="3043" y="1693"/>
                  </a:lnTo>
                  <a:lnTo>
                    <a:pt x="2913" y="1611"/>
                  </a:lnTo>
                  <a:lnTo>
                    <a:pt x="2848" y="1530"/>
                  </a:lnTo>
                  <a:lnTo>
                    <a:pt x="3157" y="1042"/>
                  </a:lnTo>
                  <a:lnTo>
                    <a:pt x="2994" y="977"/>
                  </a:lnTo>
                  <a:lnTo>
                    <a:pt x="2653" y="1026"/>
                  </a:lnTo>
                  <a:lnTo>
                    <a:pt x="2327" y="1123"/>
                  </a:lnTo>
                  <a:lnTo>
                    <a:pt x="2100" y="1074"/>
                  </a:lnTo>
                  <a:lnTo>
                    <a:pt x="1969" y="944"/>
                  </a:lnTo>
                  <a:lnTo>
                    <a:pt x="1921" y="847"/>
                  </a:lnTo>
                  <a:lnTo>
                    <a:pt x="2148" y="782"/>
                  </a:lnTo>
                  <a:lnTo>
                    <a:pt x="2506" y="798"/>
                  </a:lnTo>
                  <a:lnTo>
                    <a:pt x="2653" y="619"/>
                  </a:lnTo>
                  <a:lnTo>
                    <a:pt x="2669" y="407"/>
                  </a:lnTo>
                  <a:lnTo>
                    <a:pt x="2669" y="277"/>
                  </a:lnTo>
                  <a:lnTo>
                    <a:pt x="2555" y="147"/>
                  </a:lnTo>
                  <a:lnTo>
                    <a:pt x="2327" y="115"/>
                  </a:lnTo>
                  <a:lnTo>
                    <a:pt x="2181" y="196"/>
                  </a:lnTo>
                  <a:lnTo>
                    <a:pt x="2051" y="310"/>
                  </a:lnTo>
                  <a:lnTo>
                    <a:pt x="1807" y="359"/>
                  </a:lnTo>
                  <a:lnTo>
                    <a:pt x="1465" y="261"/>
                  </a:lnTo>
                  <a:lnTo>
                    <a:pt x="1042" y="17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25"/>
            <p:cNvSpPr/>
            <p:nvPr/>
          </p:nvSpPr>
          <p:spPr>
            <a:xfrm>
              <a:off x="3477250" y="1139275"/>
              <a:ext cx="43950" cy="28100"/>
            </a:xfrm>
            <a:custGeom>
              <a:avLst/>
              <a:gdLst/>
              <a:ahLst/>
              <a:cxnLst/>
              <a:rect l="l" t="t" r="r" b="b"/>
              <a:pathLst>
                <a:path w="1758" h="1124" extrusionOk="0">
                  <a:moveTo>
                    <a:pt x="277" y="1"/>
                  </a:moveTo>
                  <a:lnTo>
                    <a:pt x="82" y="98"/>
                  </a:lnTo>
                  <a:lnTo>
                    <a:pt x="0" y="196"/>
                  </a:lnTo>
                  <a:lnTo>
                    <a:pt x="82" y="212"/>
                  </a:lnTo>
                  <a:lnTo>
                    <a:pt x="228" y="310"/>
                  </a:lnTo>
                  <a:lnTo>
                    <a:pt x="342" y="521"/>
                  </a:lnTo>
                  <a:lnTo>
                    <a:pt x="423" y="863"/>
                  </a:lnTo>
                  <a:lnTo>
                    <a:pt x="537" y="1058"/>
                  </a:lnTo>
                  <a:lnTo>
                    <a:pt x="667" y="1124"/>
                  </a:lnTo>
                  <a:lnTo>
                    <a:pt x="765" y="1107"/>
                  </a:lnTo>
                  <a:lnTo>
                    <a:pt x="749" y="896"/>
                  </a:lnTo>
                  <a:lnTo>
                    <a:pt x="977" y="538"/>
                  </a:lnTo>
                  <a:lnTo>
                    <a:pt x="1172" y="440"/>
                  </a:lnTo>
                  <a:lnTo>
                    <a:pt x="1237" y="505"/>
                  </a:lnTo>
                  <a:lnTo>
                    <a:pt x="1367" y="570"/>
                  </a:lnTo>
                  <a:lnTo>
                    <a:pt x="1579" y="538"/>
                  </a:lnTo>
                  <a:lnTo>
                    <a:pt x="1693" y="538"/>
                  </a:lnTo>
                  <a:lnTo>
                    <a:pt x="1758" y="440"/>
                  </a:lnTo>
                  <a:lnTo>
                    <a:pt x="1758" y="164"/>
                  </a:lnTo>
                  <a:lnTo>
                    <a:pt x="1676" y="33"/>
                  </a:lnTo>
                  <a:lnTo>
                    <a:pt x="1595" y="17"/>
                  </a:lnTo>
                  <a:lnTo>
                    <a:pt x="1497" y="131"/>
                  </a:lnTo>
                  <a:lnTo>
                    <a:pt x="1286" y="229"/>
                  </a:lnTo>
                  <a:lnTo>
                    <a:pt x="977" y="212"/>
                  </a:lnTo>
                  <a:lnTo>
                    <a:pt x="570" y="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25"/>
            <p:cNvSpPr/>
            <p:nvPr/>
          </p:nvSpPr>
          <p:spPr>
            <a:xfrm>
              <a:off x="3463000" y="1174675"/>
              <a:ext cx="11425" cy="18725"/>
            </a:xfrm>
            <a:custGeom>
              <a:avLst/>
              <a:gdLst/>
              <a:ahLst/>
              <a:cxnLst/>
              <a:rect l="l" t="t" r="r" b="b"/>
              <a:pathLst>
                <a:path w="457" h="749" extrusionOk="0">
                  <a:moveTo>
                    <a:pt x="359" y="0"/>
                  </a:moveTo>
                  <a:lnTo>
                    <a:pt x="229" y="114"/>
                  </a:lnTo>
                  <a:lnTo>
                    <a:pt x="50" y="163"/>
                  </a:lnTo>
                  <a:lnTo>
                    <a:pt x="196" y="407"/>
                  </a:lnTo>
                  <a:lnTo>
                    <a:pt x="1" y="749"/>
                  </a:lnTo>
                  <a:lnTo>
                    <a:pt x="99" y="749"/>
                  </a:lnTo>
                  <a:lnTo>
                    <a:pt x="196" y="537"/>
                  </a:lnTo>
                  <a:lnTo>
                    <a:pt x="278" y="293"/>
                  </a:lnTo>
                  <a:lnTo>
                    <a:pt x="343" y="163"/>
                  </a:lnTo>
                  <a:lnTo>
                    <a:pt x="424" y="163"/>
                  </a:lnTo>
                  <a:lnTo>
                    <a:pt x="456" y="196"/>
                  </a:lnTo>
                  <a:lnTo>
                    <a:pt x="424" y="65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25"/>
            <p:cNvSpPr/>
            <p:nvPr/>
          </p:nvSpPr>
          <p:spPr>
            <a:xfrm>
              <a:off x="3519950" y="1147000"/>
              <a:ext cx="17525" cy="20775"/>
            </a:xfrm>
            <a:custGeom>
              <a:avLst/>
              <a:gdLst/>
              <a:ahLst/>
              <a:cxnLst/>
              <a:rect l="l" t="t" r="r" b="b"/>
              <a:pathLst>
                <a:path w="701" h="831" extrusionOk="0">
                  <a:moveTo>
                    <a:pt x="684" y="1"/>
                  </a:moveTo>
                  <a:lnTo>
                    <a:pt x="652" y="34"/>
                  </a:lnTo>
                  <a:lnTo>
                    <a:pt x="648" y="63"/>
                  </a:lnTo>
                  <a:lnTo>
                    <a:pt x="648" y="63"/>
                  </a:lnTo>
                  <a:lnTo>
                    <a:pt x="700" y="34"/>
                  </a:lnTo>
                  <a:lnTo>
                    <a:pt x="684" y="1"/>
                  </a:lnTo>
                  <a:close/>
                  <a:moveTo>
                    <a:pt x="648" y="63"/>
                  </a:moveTo>
                  <a:lnTo>
                    <a:pt x="554" y="115"/>
                  </a:lnTo>
                  <a:lnTo>
                    <a:pt x="212" y="326"/>
                  </a:lnTo>
                  <a:lnTo>
                    <a:pt x="50" y="603"/>
                  </a:lnTo>
                  <a:lnTo>
                    <a:pt x="1" y="831"/>
                  </a:lnTo>
                  <a:lnTo>
                    <a:pt x="66" y="831"/>
                  </a:lnTo>
                  <a:lnTo>
                    <a:pt x="261" y="782"/>
                  </a:lnTo>
                  <a:lnTo>
                    <a:pt x="456" y="636"/>
                  </a:lnTo>
                  <a:lnTo>
                    <a:pt x="603" y="375"/>
                  </a:lnTo>
                  <a:lnTo>
                    <a:pt x="619" y="212"/>
                  </a:lnTo>
                  <a:lnTo>
                    <a:pt x="635" y="164"/>
                  </a:lnTo>
                  <a:lnTo>
                    <a:pt x="648" y="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25"/>
            <p:cNvSpPr/>
            <p:nvPr/>
          </p:nvSpPr>
          <p:spPr>
            <a:xfrm>
              <a:off x="3498800" y="1212100"/>
              <a:ext cx="8175" cy="4500"/>
            </a:xfrm>
            <a:custGeom>
              <a:avLst/>
              <a:gdLst/>
              <a:ahLst/>
              <a:cxnLst/>
              <a:rect l="l" t="t" r="r" b="b"/>
              <a:pathLst>
                <a:path w="327" h="180" extrusionOk="0">
                  <a:moveTo>
                    <a:pt x="131" y="0"/>
                  </a:moveTo>
                  <a:lnTo>
                    <a:pt x="50" y="17"/>
                  </a:lnTo>
                  <a:lnTo>
                    <a:pt x="1" y="65"/>
                  </a:lnTo>
                  <a:lnTo>
                    <a:pt x="147" y="163"/>
                  </a:lnTo>
                  <a:lnTo>
                    <a:pt x="326" y="179"/>
                  </a:lnTo>
                  <a:lnTo>
                    <a:pt x="261" y="9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25"/>
            <p:cNvSpPr/>
            <p:nvPr/>
          </p:nvSpPr>
          <p:spPr>
            <a:xfrm>
              <a:off x="3524425" y="1186875"/>
              <a:ext cx="8175" cy="7750"/>
            </a:xfrm>
            <a:custGeom>
              <a:avLst/>
              <a:gdLst/>
              <a:ahLst/>
              <a:cxnLst/>
              <a:rect l="l" t="t" r="r" b="b"/>
              <a:pathLst>
                <a:path w="327" h="310" extrusionOk="0">
                  <a:moveTo>
                    <a:pt x="82" y="1"/>
                  </a:moveTo>
                  <a:lnTo>
                    <a:pt x="17" y="114"/>
                  </a:lnTo>
                  <a:lnTo>
                    <a:pt x="1" y="228"/>
                  </a:lnTo>
                  <a:lnTo>
                    <a:pt x="33" y="310"/>
                  </a:lnTo>
                  <a:lnTo>
                    <a:pt x="147" y="245"/>
                  </a:lnTo>
                  <a:lnTo>
                    <a:pt x="212" y="212"/>
                  </a:lnTo>
                  <a:lnTo>
                    <a:pt x="326" y="66"/>
                  </a:lnTo>
                  <a:lnTo>
                    <a:pt x="245" y="1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25"/>
            <p:cNvSpPr/>
            <p:nvPr/>
          </p:nvSpPr>
          <p:spPr>
            <a:xfrm>
              <a:off x="3558600" y="1151075"/>
              <a:ext cx="6950" cy="14275"/>
            </a:xfrm>
            <a:custGeom>
              <a:avLst/>
              <a:gdLst/>
              <a:ahLst/>
              <a:cxnLst/>
              <a:rect l="l" t="t" r="r" b="b"/>
              <a:pathLst>
                <a:path w="278" h="571" extrusionOk="0">
                  <a:moveTo>
                    <a:pt x="82" y="1"/>
                  </a:moveTo>
                  <a:lnTo>
                    <a:pt x="1" y="554"/>
                  </a:lnTo>
                  <a:lnTo>
                    <a:pt x="196" y="570"/>
                  </a:lnTo>
                  <a:lnTo>
                    <a:pt x="277" y="521"/>
                  </a:lnTo>
                  <a:lnTo>
                    <a:pt x="261" y="375"/>
                  </a:lnTo>
                  <a:lnTo>
                    <a:pt x="163" y="212"/>
                  </a:lnTo>
                  <a:lnTo>
                    <a:pt x="163" y="98"/>
                  </a:lnTo>
                  <a:lnTo>
                    <a:pt x="261" y="6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25"/>
            <p:cNvSpPr/>
            <p:nvPr/>
          </p:nvSpPr>
          <p:spPr>
            <a:xfrm>
              <a:off x="3573650" y="1149850"/>
              <a:ext cx="6950" cy="7350"/>
            </a:xfrm>
            <a:custGeom>
              <a:avLst/>
              <a:gdLst/>
              <a:ahLst/>
              <a:cxnLst/>
              <a:rect l="l" t="t" r="r" b="b"/>
              <a:pathLst>
                <a:path w="278" h="294" extrusionOk="0">
                  <a:moveTo>
                    <a:pt x="180" y="1"/>
                  </a:moveTo>
                  <a:lnTo>
                    <a:pt x="66" y="131"/>
                  </a:lnTo>
                  <a:lnTo>
                    <a:pt x="1" y="164"/>
                  </a:lnTo>
                  <a:lnTo>
                    <a:pt x="49" y="245"/>
                  </a:lnTo>
                  <a:lnTo>
                    <a:pt x="180" y="294"/>
                  </a:lnTo>
                  <a:lnTo>
                    <a:pt x="277" y="229"/>
                  </a:lnTo>
                  <a:lnTo>
                    <a:pt x="212" y="33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25"/>
            <p:cNvSpPr/>
            <p:nvPr/>
          </p:nvSpPr>
          <p:spPr>
            <a:xfrm>
              <a:off x="3563075" y="1177125"/>
              <a:ext cx="6125" cy="8150"/>
            </a:xfrm>
            <a:custGeom>
              <a:avLst/>
              <a:gdLst/>
              <a:ahLst/>
              <a:cxnLst/>
              <a:rect l="l" t="t" r="r" b="b"/>
              <a:pathLst>
                <a:path w="245" h="326" extrusionOk="0">
                  <a:moveTo>
                    <a:pt x="212" y="0"/>
                  </a:moveTo>
                  <a:lnTo>
                    <a:pt x="114" y="33"/>
                  </a:lnTo>
                  <a:lnTo>
                    <a:pt x="33" y="146"/>
                  </a:lnTo>
                  <a:lnTo>
                    <a:pt x="1" y="260"/>
                  </a:lnTo>
                  <a:lnTo>
                    <a:pt x="33" y="293"/>
                  </a:lnTo>
                  <a:lnTo>
                    <a:pt x="66" y="325"/>
                  </a:lnTo>
                  <a:lnTo>
                    <a:pt x="131" y="309"/>
                  </a:lnTo>
                  <a:lnTo>
                    <a:pt x="180" y="146"/>
                  </a:lnTo>
                  <a:lnTo>
                    <a:pt x="245" y="3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25"/>
            <p:cNvSpPr/>
            <p:nvPr/>
          </p:nvSpPr>
          <p:spPr>
            <a:xfrm>
              <a:off x="3576100" y="1259700"/>
              <a:ext cx="13850" cy="8950"/>
            </a:xfrm>
            <a:custGeom>
              <a:avLst/>
              <a:gdLst/>
              <a:ahLst/>
              <a:cxnLst/>
              <a:rect l="l" t="t" r="r" b="b"/>
              <a:pathLst>
                <a:path w="554" h="358" extrusionOk="0">
                  <a:moveTo>
                    <a:pt x="0" y="0"/>
                  </a:moveTo>
                  <a:lnTo>
                    <a:pt x="147" y="130"/>
                  </a:lnTo>
                  <a:lnTo>
                    <a:pt x="326" y="293"/>
                  </a:lnTo>
                  <a:lnTo>
                    <a:pt x="472" y="358"/>
                  </a:lnTo>
                  <a:lnTo>
                    <a:pt x="553" y="342"/>
                  </a:lnTo>
                  <a:lnTo>
                    <a:pt x="521" y="195"/>
                  </a:lnTo>
                  <a:lnTo>
                    <a:pt x="391" y="81"/>
                  </a:lnTo>
                  <a:lnTo>
                    <a:pt x="163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25"/>
            <p:cNvSpPr/>
            <p:nvPr/>
          </p:nvSpPr>
          <p:spPr>
            <a:xfrm>
              <a:off x="3336100" y="1124650"/>
              <a:ext cx="7350" cy="8150"/>
            </a:xfrm>
            <a:custGeom>
              <a:avLst/>
              <a:gdLst/>
              <a:ahLst/>
              <a:cxnLst/>
              <a:rect l="l" t="t" r="r" b="b"/>
              <a:pathLst>
                <a:path w="294" h="326" extrusionOk="0">
                  <a:moveTo>
                    <a:pt x="49" y="0"/>
                  </a:moveTo>
                  <a:lnTo>
                    <a:pt x="0" y="147"/>
                  </a:lnTo>
                  <a:lnTo>
                    <a:pt x="65" y="244"/>
                  </a:lnTo>
                  <a:lnTo>
                    <a:pt x="212" y="325"/>
                  </a:lnTo>
                  <a:lnTo>
                    <a:pt x="293" y="2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25"/>
            <p:cNvSpPr/>
            <p:nvPr/>
          </p:nvSpPr>
          <p:spPr>
            <a:xfrm>
              <a:off x="3348700" y="1122600"/>
              <a:ext cx="33375" cy="20375"/>
            </a:xfrm>
            <a:custGeom>
              <a:avLst/>
              <a:gdLst/>
              <a:ahLst/>
              <a:cxnLst/>
              <a:rect l="l" t="t" r="r" b="b"/>
              <a:pathLst>
                <a:path w="1335" h="815" extrusionOk="0">
                  <a:moveTo>
                    <a:pt x="814" y="1"/>
                  </a:moveTo>
                  <a:lnTo>
                    <a:pt x="277" y="66"/>
                  </a:lnTo>
                  <a:lnTo>
                    <a:pt x="1" y="196"/>
                  </a:lnTo>
                  <a:lnTo>
                    <a:pt x="163" y="473"/>
                  </a:lnTo>
                  <a:lnTo>
                    <a:pt x="375" y="521"/>
                  </a:lnTo>
                  <a:lnTo>
                    <a:pt x="684" y="733"/>
                  </a:lnTo>
                  <a:lnTo>
                    <a:pt x="896" y="814"/>
                  </a:lnTo>
                  <a:lnTo>
                    <a:pt x="1010" y="798"/>
                  </a:lnTo>
                  <a:lnTo>
                    <a:pt x="1172" y="586"/>
                  </a:lnTo>
                  <a:lnTo>
                    <a:pt x="1319" y="489"/>
                  </a:lnTo>
                  <a:lnTo>
                    <a:pt x="1335" y="326"/>
                  </a:lnTo>
                  <a:lnTo>
                    <a:pt x="1319" y="147"/>
                  </a:lnTo>
                  <a:lnTo>
                    <a:pt x="1156" y="66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25"/>
            <p:cNvSpPr/>
            <p:nvPr/>
          </p:nvSpPr>
          <p:spPr>
            <a:xfrm>
              <a:off x="3369850" y="1184025"/>
              <a:ext cx="18750" cy="8175"/>
            </a:xfrm>
            <a:custGeom>
              <a:avLst/>
              <a:gdLst/>
              <a:ahLst/>
              <a:cxnLst/>
              <a:rect l="l" t="t" r="r" b="b"/>
              <a:pathLst>
                <a:path w="750" h="327" extrusionOk="0">
                  <a:moveTo>
                    <a:pt x="749" y="1"/>
                  </a:moveTo>
                  <a:lnTo>
                    <a:pt x="408" y="33"/>
                  </a:lnTo>
                  <a:lnTo>
                    <a:pt x="1" y="98"/>
                  </a:lnTo>
                  <a:lnTo>
                    <a:pt x="115" y="147"/>
                  </a:lnTo>
                  <a:lnTo>
                    <a:pt x="359" y="310"/>
                  </a:lnTo>
                  <a:lnTo>
                    <a:pt x="522" y="326"/>
                  </a:lnTo>
                  <a:lnTo>
                    <a:pt x="603" y="277"/>
                  </a:lnTo>
                  <a:lnTo>
                    <a:pt x="717" y="163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25"/>
            <p:cNvSpPr/>
            <p:nvPr/>
          </p:nvSpPr>
          <p:spPr>
            <a:xfrm>
              <a:off x="3241325" y="1120175"/>
              <a:ext cx="215600" cy="126125"/>
            </a:xfrm>
            <a:custGeom>
              <a:avLst/>
              <a:gdLst/>
              <a:ahLst/>
              <a:cxnLst/>
              <a:rect l="l" t="t" r="r" b="b"/>
              <a:pathLst>
                <a:path w="8624" h="5045" extrusionOk="0">
                  <a:moveTo>
                    <a:pt x="2164" y="0"/>
                  </a:moveTo>
                  <a:lnTo>
                    <a:pt x="1692" y="65"/>
                  </a:lnTo>
                  <a:lnTo>
                    <a:pt x="1400" y="98"/>
                  </a:lnTo>
                  <a:lnTo>
                    <a:pt x="1400" y="49"/>
                  </a:lnTo>
                  <a:lnTo>
                    <a:pt x="1383" y="16"/>
                  </a:lnTo>
                  <a:lnTo>
                    <a:pt x="1107" y="423"/>
                  </a:lnTo>
                  <a:lnTo>
                    <a:pt x="651" y="1269"/>
                  </a:lnTo>
                  <a:lnTo>
                    <a:pt x="309" y="2180"/>
                  </a:lnTo>
                  <a:lnTo>
                    <a:pt x="65" y="3108"/>
                  </a:lnTo>
                  <a:lnTo>
                    <a:pt x="0" y="3596"/>
                  </a:lnTo>
                  <a:lnTo>
                    <a:pt x="33" y="3710"/>
                  </a:lnTo>
                  <a:lnTo>
                    <a:pt x="196" y="3873"/>
                  </a:lnTo>
                  <a:lnTo>
                    <a:pt x="261" y="3938"/>
                  </a:lnTo>
                  <a:lnTo>
                    <a:pt x="374" y="3726"/>
                  </a:lnTo>
                  <a:lnTo>
                    <a:pt x="521" y="3466"/>
                  </a:lnTo>
                  <a:lnTo>
                    <a:pt x="651" y="3368"/>
                  </a:lnTo>
                  <a:lnTo>
                    <a:pt x="732" y="3352"/>
                  </a:lnTo>
                  <a:lnTo>
                    <a:pt x="846" y="3466"/>
                  </a:lnTo>
                  <a:lnTo>
                    <a:pt x="1155" y="3547"/>
                  </a:lnTo>
                  <a:lnTo>
                    <a:pt x="1465" y="3628"/>
                  </a:lnTo>
                  <a:lnTo>
                    <a:pt x="1579" y="3921"/>
                  </a:lnTo>
                  <a:lnTo>
                    <a:pt x="1513" y="4231"/>
                  </a:lnTo>
                  <a:lnTo>
                    <a:pt x="1660" y="4312"/>
                  </a:lnTo>
                  <a:lnTo>
                    <a:pt x="1855" y="4279"/>
                  </a:lnTo>
                  <a:lnTo>
                    <a:pt x="2050" y="3954"/>
                  </a:lnTo>
                  <a:lnTo>
                    <a:pt x="2229" y="3384"/>
                  </a:lnTo>
                  <a:lnTo>
                    <a:pt x="2425" y="3189"/>
                  </a:lnTo>
                  <a:lnTo>
                    <a:pt x="2620" y="3271"/>
                  </a:lnTo>
                  <a:lnTo>
                    <a:pt x="2766" y="3417"/>
                  </a:lnTo>
                  <a:lnTo>
                    <a:pt x="2831" y="3531"/>
                  </a:lnTo>
                  <a:lnTo>
                    <a:pt x="2962" y="3645"/>
                  </a:lnTo>
                  <a:lnTo>
                    <a:pt x="3222" y="3661"/>
                  </a:lnTo>
                  <a:lnTo>
                    <a:pt x="3450" y="3612"/>
                  </a:lnTo>
                  <a:lnTo>
                    <a:pt x="3547" y="3628"/>
                  </a:lnTo>
                  <a:lnTo>
                    <a:pt x="3580" y="3807"/>
                  </a:lnTo>
                  <a:lnTo>
                    <a:pt x="3466" y="4149"/>
                  </a:lnTo>
                  <a:lnTo>
                    <a:pt x="3515" y="4344"/>
                  </a:lnTo>
                  <a:lnTo>
                    <a:pt x="3612" y="4523"/>
                  </a:lnTo>
                  <a:lnTo>
                    <a:pt x="3759" y="4344"/>
                  </a:lnTo>
                  <a:lnTo>
                    <a:pt x="3824" y="4003"/>
                  </a:lnTo>
                  <a:lnTo>
                    <a:pt x="3775" y="3807"/>
                  </a:lnTo>
                  <a:lnTo>
                    <a:pt x="3710" y="3742"/>
                  </a:lnTo>
                  <a:lnTo>
                    <a:pt x="3726" y="3645"/>
                  </a:lnTo>
                  <a:lnTo>
                    <a:pt x="3873" y="3596"/>
                  </a:lnTo>
                  <a:lnTo>
                    <a:pt x="3954" y="3596"/>
                  </a:lnTo>
                  <a:lnTo>
                    <a:pt x="4166" y="4149"/>
                  </a:lnTo>
                  <a:lnTo>
                    <a:pt x="4345" y="4816"/>
                  </a:lnTo>
                  <a:lnTo>
                    <a:pt x="4556" y="5044"/>
                  </a:lnTo>
                  <a:lnTo>
                    <a:pt x="4637" y="4849"/>
                  </a:lnTo>
                  <a:lnTo>
                    <a:pt x="4589" y="4556"/>
                  </a:lnTo>
                  <a:lnTo>
                    <a:pt x="4426" y="4296"/>
                  </a:lnTo>
                  <a:lnTo>
                    <a:pt x="4345" y="4019"/>
                  </a:lnTo>
                  <a:lnTo>
                    <a:pt x="4410" y="3840"/>
                  </a:lnTo>
                  <a:lnTo>
                    <a:pt x="4491" y="3840"/>
                  </a:lnTo>
                  <a:lnTo>
                    <a:pt x="4605" y="3889"/>
                  </a:lnTo>
                  <a:lnTo>
                    <a:pt x="4703" y="4084"/>
                  </a:lnTo>
                  <a:lnTo>
                    <a:pt x="4751" y="4426"/>
                  </a:lnTo>
                  <a:lnTo>
                    <a:pt x="4833" y="4621"/>
                  </a:lnTo>
                  <a:lnTo>
                    <a:pt x="4947" y="4686"/>
                  </a:lnTo>
                  <a:lnTo>
                    <a:pt x="5028" y="4686"/>
                  </a:lnTo>
                  <a:lnTo>
                    <a:pt x="5321" y="4735"/>
                  </a:lnTo>
                  <a:lnTo>
                    <a:pt x="5728" y="4686"/>
                  </a:lnTo>
                  <a:lnTo>
                    <a:pt x="5842" y="4588"/>
                  </a:lnTo>
                  <a:lnTo>
                    <a:pt x="5923" y="4279"/>
                  </a:lnTo>
                  <a:lnTo>
                    <a:pt x="5890" y="3938"/>
                  </a:lnTo>
                  <a:lnTo>
                    <a:pt x="5988" y="3970"/>
                  </a:lnTo>
                  <a:lnTo>
                    <a:pt x="6216" y="3856"/>
                  </a:lnTo>
                  <a:lnTo>
                    <a:pt x="6444" y="3661"/>
                  </a:lnTo>
                  <a:lnTo>
                    <a:pt x="6671" y="3612"/>
                  </a:lnTo>
                  <a:lnTo>
                    <a:pt x="6802" y="3710"/>
                  </a:lnTo>
                  <a:lnTo>
                    <a:pt x="6834" y="3986"/>
                  </a:lnTo>
                  <a:lnTo>
                    <a:pt x="6867" y="4442"/>
                  </a:lnTo>
                  <a:lnTo>
                    <a:pt x="6980" y="4686"/>
                  </a:lnTo>
                  <a:lnTo>
                    <a:pt x="7078" y="4751"/>
                  </a:lnTo>
                  <a:lnTo>
                    <a:pt x="7257" y="4231"/>
                  </a:lnTo>
                  <a:lnTo>
                    <a:pt x="7534" y="3775"/>
                  </a:lnTo>
                  <a:lnTo>
                    <a:pt x="7875" y="3531"/>
                  </a:lnTo>
                  <a:lnTo>
                    <a:pt x="7827" y="3384"/>
                  </a:lnTo>
                  <a:lnTo>
                    <a:pt x="7892" y="3075"/>
                  </a:lnTo>
                  <a:lnTo>
                    <a:pt x="8022" y="2782"/>
                  </a:lnTo>
                  <a:lnTo>
                    <a:pt x="8006" y="2522"/>
                  </a:lnTo>
                  <a:lnTo>
                    <a:pt x="7875" y="2392"/>
                  </a:lnTo>
                  <a:lnTo>
                    <a:pt x="7957" y="2441"/>
                  </a:lnTo>
                  <a:lnTo>
                    <a:pt x="8054" y="2376"/>
                  </a:lnTo>
                  <a:lnTo>
                    <a:pt x="8168" y="2148"/>
                  </a:lnTo>
                  <a:lnTo>
                    <a:pt x="8217" y="2148"/>
                  </a:lnTo>
                  <a:lnTo>
                    <a:pt x="8217" y="2034"/>
                  </a:lnTo>
                  <a:lnTo>
                    <a:pt x="8136" y="1871"/>
                  </a:lnTo>
                  <a:lnTo>
                    <a:pt x="7924" y="1741"/>
                  </a:lnTo>
                  <a:lnTo>
                    <a:pt x="7648" y="1643"/>
                  </a:lnTo>
                  <a:lnTo>
                    <a:pt x="7566" y="1481"/>
                  </a:lnTo>
                  <a:lnTo>
                    <a:pt x="7631" y="1285"/>
                  </a:lnTo>
                  <a:lnTo>
                    <a:pt x="7729" y="1155"/>
                  </a:lnTo>
                  <a:lnTo>
                    <a:pt x="7778" y="1074"/>
                  </a:lnTo>
                  <a:lnTo>
                    <a:pt x="7908" y="993"/>
                  </a:lnTo>
                  <a:lnTo>
                    <a:pt x="8087" y="1009"/>
                  </a:lnTo>
                  <a:lnTo>
                    <a:pt x="8315" y="1139"/>
                  </a:lnTo>
                  <a:lnTo>
                    <a:pt x="8461" y="1155"/>
                  </a:lnTo>
                  <a:lnTo>
                    <a:pt x="8542" y="1074"/>
                  </a:lnTo>
                  <a:lnTo>
                    <a:pt x="8591" y="993"/>
                  </a:lnTo>
                  <a:lnTo>
                    <a:pt x="8624" y="749"/>
                  </a:lnTo>
                  <a:lnTo>
                    <a:pt x="8510" y="439"/>
                  </a:lnTo>
                  <a:lnTo>
                    <a:pt x="8087" y="277"/>
                  </a:lnTo>
                  <a:lnTo>
                    <a:pt x="7827" y="293"/>
                  </a:lnTo>
                  <a:lnTo>
                    <a:pt x="7713" y="293"/>
                  </a:lnTo>
                  <a:lnTo>
                    <a:pt x="7485" y="358"/>
                  </a:lnTo>
                  <a:lnTo>
                    <a:pt x="7404" y="504"/>
                  </a:lnTo>
                  <a:lnTo>
                    <a:pt x="7404" y="651"/>
                  </a:lnTo>
                  <a:lnTo>
                    <a:pt x="7290" y="488"/>
                  </a:lnTo>
                  <a:lnTo>
                    <a:pt x="7062" y="391"/>
                  </a:lnTo>
                  <a:lnTo>
                    <a:pt x="6720" y="553"/>
                  </a:lnTo>
                  <a:lnTo>
                    <a:pt x="6281" y="1041"/>
                  </a:lnTo>
                  <a:lnTo>
                    <a:pt x="5972" y="1253"/>
                  </a:lnTo>
                  <a:lnTo>
                    <a:pt x="5744" y="1204"/>
                  </a:lnTo>
                  <a:lnTo>
                    <a:pt x="5646" y="1074"/>
                  </a:lnTo>
                  <a:lnTo>
                    <a:pt x="5500" y="1220"/>
                  </a:lnTo>
                  <a:lnTo>
                    <a:pt x="5337" y="1546"/>
                  </a:lnTo>
                  <a:lnTo>
                    <a:pt x="5207" y="1660"/>
                  </a:lnTo>
                  <a:lnTo>
                    <a:pt x="5109" y="1660"/>
                  </a:lnTo>
                  <a:lnTo>
                    <a:pt x="5126" y="1448"/>
                  </a:lnTo>
                  <a:lnTo>
                    <a:pt x="4979" y="1253"/>
                  </a:lnTo>
                  <a:lnTo>
                    <a:pt x="4719" y="1237"/>
                  </a:lnTo>
                  <a:lnTo>
                    <a:pt x="4458" y="1204"/>
                  </a:lnTo>
                  <a:lnTo>
                    <a:pt x="4377" y="1123"/>
                  </a:lnTo>
                  <a:lnTo>
                    <a:pt x="4035" y="1090"/>
                  </a:lnTo>
                  <a:lnTo>
                    <a:pt x="3352" y="1074"/>
                  </a:lnTo>
                  <a:lnTo>
                    <a:pt x="3075" y="1172"/>
                  </a:lnTo>
                  <a:lnTo>
                    <a:pt x="2929" y="1090"/>
                  </a:lnTo>
                  <a:lnTo>
                    <a:pt x="2783" y="879"/>
                  </a:lnTo>
                  <a:lnTo>
                    <a:pt x="2783" y="732"/>
                  </a:lnTo>
                  <a:lnTo>
                    <a:pt x="2848" y="683"/>
                  </a:lnTo>
                  <a:lnTo>
                    <a:pt x="2652" y="765"/>
                  </a:lnTo>
                  <a:lnTo>
                    <a:pt x="2392" y="1025"/>
                  </a:lnTo>
                  <a:lnTo>
                    <a:pt x="2229" y="960"/>
                  </a:lnTo>
                  <a:lnTo>
                    <a:pt x="2164" y="749"/>
                  </a:lnTo>
                  <a:lnTo>
                    <a:pt x="2343" y="667"/>
                  </a:lnTo>
                  <a:lnTo>
                    <a:pt x="2522" y="472"/>
                  </a:lnTo>
                  <a:lnTo>
                    <a:pt x="2620" y="391"/>
                  </a:lnTo>
                  <a:lnTo>
                    <a:pt x="2490" y="163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3" name="Google Shape;2403;p25"/>
          <p:cNvGrpSpPr/>
          <p:nvPr/>
        </p:nvGrpSpPr>
        <p:grpSpPr>
          <a:xfrm>
            <a:off x="10624035" y="6062160"/>
            <a:ext cx="1721111" cy="592889"/>
            <a:chOff x="3827075" y="1214525"/>
            <a:chExt cx="598800" cy="206275"/>
          </a:xfrm>
        </p:grpSpPr>
        <p:sp>
          <p:nvSpPr>
            <p:cNvPr id="2404" name="Google Shape;2404;p25"/>
            <p:cNvSpPr/>
            <p:nvPr/>
          </p:nvSpPr>
          <p:spPr>
            <a:xfrm>
              <a:off x="3827075" y="1323950"/>
              <a:ext cx="59400" cy="47625"/>
            </a:xfrm>
            <a:custGeom>
              <a:avLst/>
              <a:gdLst/>
              <a:ahLst/>
              <a:cxnLst/>
              <a:rect l="l" t="t" r="r" b="b"/>
              <a:pathLst>
                <a:path w="2376" h="1905" extrusionOk="0">
                  <a:moveTo>
                    <a:pt x="2278" y="1"/>
                  </a:moveTo>
                  <a:lnTo>
                    <a:pt x="1693" y="294"/>
                  </a:lnTo>
                  <a:lnTo>
                    <a:pt x="1172" y="587"/>
                  </a:lnTo>
                  <a:lnTo>
                    <a:pt x="733" y="1123"/>
                  </a:lnTo>
                  <a:lnTo>
                    <a:pt x="277" y="1628"/>
                  </a:lnTo>
                  <a:lnTo>
                    <a:pt x="131" y="1644"/>
                  </a:lnTo>
                  <a:lnTo>
                    <a:pt x="0" y="1579"/>
                  </a:lnTo>
                  <a:lnTo>
                    <a:pt x="0" y="1579"/>
                  </a:lnTo>
                  <a:lnTo>
                    <a:pt x="196" y="1742"/>
                  </a:lnTo>
                  <a:lnTo>
                    <a:pt x="407" y="1872"/>
                  </a:lnTo>
                  <a:lnTo>
                    <a:pt x="440" y="1904"/>
                  </a:lnTo>
                  <a:lnTo>
                    <a:pt x="505" y="1872"/>
                  </a:lnTo>
                  <a:lnTo>
                    <a:pt x="602" y="1693"/>
                  </a:lnTo>
                  <a:lnTo>
                    <a:pt x="781" y="1140"/>
                  </a:lnTo>
                  <a:lnTo>
                    <a:pt x="960" y="896"/>
                  </a:lnTo>
                  <a:lnTo>
                    <a:pt x="977" y="928"/>
                  </a:lnTo>
                  <a:lnTo>
                    <a:pt x="1058" y="1270"/>
                  </a:lnTo>
                  <a:lnTo>
                    <a:pt x="1107" y="1400"/>
                  </a:lnTo>
                  <a:lnTo>
                    <a:pt x="1139" y="1368"/>
                  </a:lnTo>
                  <a:lnTo>
                    <a:pt x="1253" y="1172"/>
                  </a:lnTo>
                  <a:lnTo>
                    <a:pt x="1497" y="814"/>
                  </a:lnTo>
                  <a:lnTo>
                    <a:pt x="1627" y="749"/>
                  </a:lnTo>
                  <a:lnTo>
                    <a:pt x="1660" y="717"/>
                  </a:lnTo>
                  <a:lnTo>
                    <a:pt x="1758" y="863"/>
                  </a:lnTo>
                  <a:lnTo>
                    <a:pt x="1888" y="1091"/>
                  </a:lnTo>
                  <a:lnTo>
                    <a:pt x="1985" y="1237"/>
                  </a:lnTo>
                  <a:lnTo>
                    <a:pt x="2002" y="1189"/>
                  </a:lnTo>
                  <a:lnTo>
                    <a:pt x="2164" y="912"/>
                  </a:lnTo>
                  <a:lnTo>
                    <a:pt x="2376" y="277"/>
                  </a:lnTo>
                  <a:lnTo>
                    <a:pt x="2376" y="50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5"/>
            <p:cNvSpPr/>
            <p:nvPr/>
          </p:nvSpPr>
          <p:spPr>
            <a:xfrm>
              <a:off x="3874675" y="1214525"/>
              <a:ext cx="551200" cy="206275"/>
            </a:xfrm>
            <a:custGeom>
              <a:avLst/>
              <a:gdLst/>
              <a:ahLst/>
              <a:cxnLst/>
              <a:rect l="l" t="t" r="r" b="b"/>
              <a:pathLst>
                <a:path w="22048" h="8251" extrusionOk="0">
                  <a:moveTo>
                    <a:pt x="15832" y="1"/>
                  </a:moveTo>
                  <a:lnTo>
                    <a:pt x="15344" y="33"/>
                  </a:lnTo>
                  <a:lnTo>
                    <a:pt x="15100" y="131"/>
                  </a:lnTo>
                  <a:lnTo>
                    <a:pt x="14628" y="343"/>
                  </a:lnTo>
                  <a:lnTo>
                    <a:pt x="13895" y="668"/>
                  </a:lnTo>
                  <a:lnTo>
                    <a:pt x="13391" y="733"/>
                  </a:lnTo>
                  <a:lnTo>
                    <a:pt x="13131" y="668"/>
                  </a:lnTo>
                  <a:lnTo>
                    <a:pt x="12870" y="619"/>
                  </a:lnTo>
                  <a:lnTo>
                    <a:pt x="12350" y="717"/>
                  </a:lnTo>
                  <a:lnTo>
                    <a:pt x="12057" y="766"/>
                  </a:lnTo>
                  <a:lnTo>
                    <a:pt x="11683" y="684"/>
                  </a:lnTo>
                  <a:lnTo>
                    <a:pt x="10902" y="636"/>
                  </a:lnTo>
                  <a:lnTo>
                    <a:pt x="10527" y="668"/>
                  </a:lnTo>
                  <a:lnTo>
                    <a:pt x="9795" y="814"/>
                  </a:lnTo>
                  <a:lnTo>
                    <a:pt x="9079" y="1042"/>
                  </a:lnTo>
                  <a:lnTo>
                    <a:pt x="8363" y="1286"/>
                  </a:lnTo>
                  <a:lnTo>
                    <a:pt x="7647" y="1530"/>
                  </a:lnTo>
                  <a:lnTo>
                    <a:pt x="7273" y="1644"/>
                  </a:lnTo>
                  <a:lnTo>
                    <a:pt x="6508" y="1791"/>
                  </a:lnTo>
                  <a:lnTo>
                    <a:pt x="6118" y="1823"/>
                  </a:lnTo>
                  <a:lnTo>
                    <a:pt x="5906" y="1888"/>
                  </a:lnTo>
                  <a:lnTo>
                    <a:pt x="5548" y="2149"/>
                  </a:lnTo>
                  <a:lnTo>
                    <a:pt x="5060" y="2751"/>
                  </a:lnTo>
                  <a:lnTo>
                    <a:pt x="4751" y="3109"/>
                  </a:lnTo>
                  <a:lnTo>
                    <a:pt x="4637" y="3174"/>
                  </a:lnTo>
                  <a:lnTo>
                    <a:pt x="4361" y="3157"/>
                  </a:lnTo>
                  <a:lnTo>
                    <a:pt x="3954" y="3044"/>
                  </a:lnTo>
                  <a:lnTo>
                    <a:pt x="3726" y="3044"/>
                  </a:lnTo>
                  <a:lnTo>
                    <a:pt x="3563" y="3076"/>
                  </a:lnTo>
                  <a:lnTo>
                    <a:pt x="3271" y="3206"/>
                  </a:lnTo>
                  <a:lnTo>
                    <a:pt x="2864" y="3515"/>
                  </a:lnTo>
                  <a:lnTo>
                    <a:pt x="2636" y="3792"/>
                  </a:lnTo>
                  <a:lnTo>
                    <a:pt x="2636" y="3792"/>
                  </a:lnTo>
                  <a:lnTo>
                    <a:pt x="3157" y="3483"/>
                  </a:lnTo>
                  <a:lnTo>
                    <a:pt x="3726" y="3190"/>
                  </a:lnTo>
                  <a:lnTo>
                    <a:pt x="3775" y="3174"/>
                  </a:lnTo>
                  <a:lnTo>
                    <a:pt x="3824" y="3239"/>
                  </a:lnTo>
                  <a:lnTo>
                    <a:pt x="3824" y="3450"/>
                  </a:lnTo>
                  <a:lnTo>
                    <a:pt x="3629" y="4101"/>
                  </a:lnTo>
                  <a:lnTo>
                    <a:pt x="3482" y="4378"/>
                  </a:lnTo>
                  <a:lnTo>
                    <a:pt x="3450" y="4410"/>
                  </a:lnTo>
                  <a:lnTo>
                    <a:pt x="3352" y="4280"/>
                  </a:lnTo>
                  <a:lnTo>
                    <a:pt x="3238" y="4052"/>
                  </a:lnTo>
                  <a:lnTo>
                    <a:pt x="3124" y="3906"/>
                  </a:lnTo>
                  <a:lnTo>
                    <a:pt x="3108" y="3938"/>
                  </a:lnTo>
                  <a:lnTo>
                    <a:pt x="2961" y="4004"/>
                  </a:lnTo>
                  <a:lnTo>
                    <a:pt x="2750" y="4362"/>
                  </a:lnTo>
                  <a:lnTo>
                    <a:pt x="2620" y="4557"/>
                  </a:lnTo>
                  <a:lnTo>
                    <a:pt x="2587" y="4589"/>
                  </a:lnTo>
                  <a:lnTo>
                    <a:pt x="2538" y="4459"/>
                  </a:lnTo>
                  <a:lnTo>
                    <a:pt x="2457" y="4117"/>
                  </a:lnTo>
                  <a:lnTo>
                    <a:pt x="2424" y="4085"/>
                  </a:lnTo>
                  <a:lnTo>
                    <a:pt x="2343" y="4183"/>
                  </a:lnTo>
                  <a:lnTo>
                    <a:pt x="2197" y="4541"/>
                  </a:lnTo>
                  <a:lnTo>
                    <a:pt x="2083" y="4898"/>
                  </a:lnTo>
                  <a:lnTo>
                    <a:pt x="2001" y="5077"/>
                  </a:lnTo>
                  <a:lnTo>
                    <a:pt x="1936" y="5110"/>
                  </a:lnTo>
                  <a:lnTo>
                    <a:pt x="1904" y="5077"/>
                  </a:lnTo>
                  <a:lnTo>
                    <a:pt x="1676" y="4947"/>
                  </a:lnTo>
                  <a:lnTo>
                    <a:pt x="1481" y="4801"/>
                  </a:lnTo>
                  <a:lnTo>
                    <a:pt x="1367" y="4752"/>
                  </a:lnTo>
                  <a:lnTo>
                    <a:pt x="1253" y="4785"/>
                  </a:lnTo>
                  <a:lnTo>
                    <a:pt x="1123" y="4996"/>
                  </a:lnTo>
                  <a:lnTo>
                    <a:pt x="895" y="5338"/>
                  </a:lnTo>
                  <a:lnTo>
                    <a:pt x="391" y="5972"/>
                  </a:lnTo>
                  <a:lnTo>
                    <a:pt x="114" y="6265"/>
                  </a:lnTo>
                  <a:lnTo>
                    <a:pt x="114" y="6330"/>
                  </a:lnTo>
                  <a:lnTo>
                    <a:pt x="49" y="6363"/>
                  </a:lnTo>
                  <a:lnTo>
                    <a:pt x="0" y="6412"/>
                  </a:lnTo>
                  <a:lnTo>
                    <a:pt x="212" y="6818"/>
                  </a:lnTo>
                  <a:lnTo>
                    <a:pt x="504" y="7193"/>
                  </a:lnTo>
                  <a:lnTo>
                    <a:pt x="1318" y="7062"/>
                  </a:lnTo>
                  <a:lnTo>
                    <a:pt x="2164" y="7046"/>
                  </a:lnTo>
                  <a:lnTo>
                    <a:pt x="2180" y="6932"/>
                  </a:lnTo>
                  <a:lnTo>
                    <a:pt x="2213" y="6770"/>
                  </a:lnTo>
                  <a:lnTo>
                    <a:pt x="2262" y="6802"/>
                  </a:lnTo>
                  <a:lnTo>
                    <a:pt x="2327" y="6932"/>
                  </a:lnTo>
                  <a:lnTo>
                    <a:pt x="2424" y="7046"/>
                  </a:lnTo>
                  <a:lnTo>
                    <a:pt x="2652" y="7046"/>
                  </a:lnTo>
                  <a:lnTo>
                    <a:pt x="2701" y="7014"/>
                  </a:lnTo>
                  <a:lnTo>
                    <a:pt x="2734" y="6981"/>
                  </a:lnTo>
                  <a:lnTo>
                    <a:pt x="2701" y="7046"/>
                  </a:lnTo>
                  <a:lnTo>
                    <a:pt x="2978" y="7062"/>
                  </a:lnTo>
                  <a:lnTo>
                    <a:pt x="3254" y="7079"/>
                  </a:lnTo>
                  <a:lnTo>
                    <a:pt x="3303" y="7046"/>
                  </a:lnTo>
                  <a:lnTo>
                    <a:pt x="3352" y="6997"/>
                  </a:lnTo>
                  <a:lnTo>
                    <a:pt x="3433" y="6916"/>
                  </a:lnTo>
                  <a:lnTo>
                    <a:pt x="3563" y="6884"/>
                  </a:lnTo>
                  <a:lnTo>
                    <a:pt x="3661" y="6997"/>
                  </a:lnTo>
                  <a:lnTo>
                    <a:pt x="3710" y="7111"/>
                  </a:lnTo>
                  <a:lnTo>
                    <a:pt x="3807" y="7111"/>
                  </a:lnTo>
                  <a:lnTo>
                    <a:pt x="3791" y="7079"/>
                  </a:lnTo>
                  <a:lnTo>
                    <a:pt x="3824" y="7111"/>
                  </a:lnTo>
                  <a:lnTo>
                    <a:pt x="4231" y="7144"/>
                  </a:lnTo>
                  <a:lnTo>
                    <a:pt x="4637" y="7176"/>
                  </a:lnTo>
                  <a:lnTo>
                    <a:pt x="5060" y="7209"/>
                  </a:lnTo>
                  <a:lnTo>
                    <a:pt x="5727" y="7258"/>
                  </a:lnTo>
                  <a:lnTo>
                    <a:pt x="7029" y="7258"/>
                  </a:lnTo>
                  <a:lnTo>
                    <a:pt x="8965" y="7111"/>
                  </a:lnTo>
                  <a:lnTo>
                    <a:pt x="10332" y="7079"/>
                  </a:lnTo>
                  <a:lnTo>
                    <a:pt x="11081" y="7111"/>
                  </a:lnTo>
                  <a:lnTo>
                    <a:pt x="11829" y="7209"/>
                  </a:lnTo>
                  <a:lnTo>
                    <a:pt x="12578" y="7323"/>
                  </a:lnTo>
                  <a:lnTo>
                    <a:pt x="13342" y="7502"/>
                  </a:lnTo>
                  <a:lnTo>
                    <a:pt x="13716" y="7567"/>
                  </a:lnTo>
                  <a:lnTo>
                    <a:pt x="14416" y="7616"/>
                  </a:lnTo>
                  <a:lnTo>
                    <a:pt x="15441" y="7534"/>
                  </a:lnTo>
                  <a:lnTo>
                    <a:pt x="16125" y="7453"/>
                  </a:lnTo>
                  <a:lnTo>
                    <a:pt x="16466" y="7420"/>
                  </a:lnTo>
                  <a:lnTo>
                    <a:pt x="17166" y="7420"/>
                  </a:lnTo>
                  <a:lnTo>
                    <a:pt x="17508" y="7469"/>
                  </a:lnTo>
                  <a:lnTo>
                    <a:pt x="17931" y="7551"/>
                  </a:lnTo>
                  <a:lnTo>
                    <a:pt x="18712" y="7860"/>
                  </a:lnTo>
                  <a:lnTo>
                    <a:pt x="19070" y="8088"/>
                  </a:lnTo>
                  <a:lnTo>
                    <a:pt x="19232" y="8169"/>
                  </a:lnTo>
                  <a:lnTo>
                    <a:pt x="19590" y="8250"/>
                  </a:lnTo>
                  <a:lnTo>
                    <a:pt x="20143" y="8234"/>
                  </a:lnTo>
                  <a:lnTo>
                    <a:pt x="21282" y="7909"/>
                  </a:lnTo>
                  <a:lnTo>
                    <a:pt x="21852" y="7681"/>
                  </a:lnTo>
                  <a:lnTo>
                    <a:pt x="21966" y="7420"/>
                  </a:lnTo>
                  <a:lnTo>
                    <a:pt x="22047" y="6786"/>
                  </a:lnTo>
                  <a:lnTo>
                    <a:pt x="21982" y="5712"/>
                  </a:lnTo>
                  <a:lnTo>
                    <a:pt x="21429" y="3678"/>
                  </a:lnTo>
                  <a:lnTo>
                    <a:pt x="21234" y="3206"/>
                  </a:lnTo>
                  <a:lnTo>
                    <a:pt x="21022" y="2767"/>
                  </a:lnTo>
                  <a:lnTo>
                    <a:pt x="20664" y="2165"/>
                  </a:lnTo>
                  <a:lnTo>
                    <a:pt x="20371" y="1823"/>
                  </a:lnTo>
                  <a:lnTo>
                    <a:pt x="20111" y="1677"/>
                  </a:lnTo>
                  <a:lnTo>
                    <a:pt x="19981" y="1628"/>
                  </a:lnTo>
                  <a:lnTo>
                    <a:pt x="19720" y="1579"/>
                  </a:lnTo>
                  <a:lnTo>
                    <a:pt x="19249" y="1465"/>
                  </a:lnTo>
                  <a:lnTo>
                    <a:pt x="18858" y="1254"/>
                  </a:lnTo>
                  <a:lnTo>
                    <a:pt x="18630" y="1075"/>
                  </a:lnTo>
                  <a:lnTo>
                    <a:pt x="18744" y="1205"/>
                  </a:lnTo>
                  <a:lnTo>
                    <a:pt x="18858" y="1482"/>
                  </a:lnTo>
                  <a:lnTo>
                    <a:pt x="18842" y="1709"/>
                  </a:lnTo>
                  <a:lnTo>
                    <a:pt x="18695" y="1905"/>
                  </a:lnTo>
                  <a:lnTo>
                    <a:pt x="18451" y="1986"/>
                  </a:lnTo>
                  <a:lnTo>
                    <a:pt x="18142" y="1970"/>
                  </a:lnTo>
                  <a:lnTo>
                    <a:pt x="17784" y="1774"/>
                  </a:lnTo>
                  <a:lnTo>
                    <a:pt x="17394" y="1417"/>
                  </a:lnTo>
                  <a:lnTo>
                    <a:pt x="17198" y="1140"/>
                  </a:lnTo>
                  <a:lnTo>
                    <a:pt x="16906" y="701"/>
                  </a:lnTo>
                  <a:lnTo>
                    <a:pt x="16352" y="180"/>
                  </a:lnTo>
                  <a:lnTo>
                    <a:pt x="158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6" name="Google Shape;2406;p25"/>
          <p:cNvSpPr txBox="1">
            <a:spLocks noGrp="1"/>
          </p:cNvSpPr>
          <p:nvPr>
            <p:ph type="title"/>
          </p:nvPr>
        </p:nvSpPr>
        <p:spPr>
          <a:xfrm>
            <a:off x="3048467" y="1066800"/>
            <a:ext cx="6077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333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407" name="Google Shape;2407;p25"/>
          <p:cNvSpPr txBox="1">
            <a:spLocks noGrp="1"/>
          </p:cNvSpPr>
          <p:nvPr>
            <p:ph type="subTitle" idx="1"/>
          </p:nvPr>
        </p:nvSpPr>
        <p:spPr>
          <a:xfrm>
            <a:off x="3032500" y="2214900"/>
            <a:ext cx="6109600" cy="1813600"/>
          </a:xfrm>
          <a:prstGeom prst="rect">
            <a:avLst/>
          </a:prstGeom>
        </p:spPr>
        <p:txBody>
          <a:bodyPr spcFirstLastPara="1" wrap="square" lIns="228600" tIns="228600" rIns="228600" bIns="2286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408" name="Google Shape;2408;p25"/>
          <p:cNvSpPr txBox="1"/>
          <p:nvPr/>
        </p:nvSpPr>
        <p:spPr>
          <a:xfrm>
            <a:off x="2618200" y="5295667"/>
            <a:ext cx="69556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CREDITS:</a:t>
            </a:r>
            <a:r>
              <a:rPr lang="en" sz="1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This presentation template was created by </a:t>
            </a:r>
            <a:r>
              <a:rPr lang="en" sz="1600" b="1">
                <a:solidFill>
                  <a:srgbClr val="000000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including icons by </a:t>
            </a:r>
            <a:r>
              <a:rPr lang="en" sz="1600" b="1">
                <a:solidFill>
                  <a:srgbClr val="000000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and infographics &amp; images by </a:t>
            </a:r>
            <a:r>
              <a:rPr lang="en" sz="1600" b="1">
                <a:solidFill>
                  <a:srgbClr val="000000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</a:t>
            </a:r>
            <a:r>
              <a:rPr lang="en" sz="16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</a:t>
            </a:r>
            <a:endParaRPr sz="1600" b="1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913130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UBTITLE 1">
  <p:cSld name="NUMBERS &amp; SUBTITLE 1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26"/>
          <p:cNvSpPr/>
          <p:nvPr/>
        </p:nvSpPr>
        <p:spPr>
          <a:xfrm rot="10214948">
            <a:off x="2435890" y="444787"/>
            <a:ext cx="7085857" cy="5815495"/>
          </a:xfrm>
          <a:custGeom>
            <a:avLst/>
            <a:gdLst/>
            <a:ahLst/>
            <a:cxnLst/>
            <a:rect l="l" t="t" r="r" b="b"/>
            <a:pathLst>
              <a:path w="69423" h="62369" extrusionOk="0">
                <a:moveTo>
                  <a:pt x="40994" y="1"/>
                </a:moveTo>
                <a:lnTo>
                  <a:pt x="39921" y="132"/>
                </a:lnTo>
                <a:lnTo>
                  <a:pt x="38848" y="367"/>
                </a:lnTo>
                <a:lnTo>
                  <a:pt x="37801" y="708"/>
                </a:lnTo>
                <a:lnTo>
                  <a:pt x="36754" y="1127"/>
                </a:lnTo>
                <a:lnTo>
                  <a:pt x="35720" y="1624"/>
                </a:lnTo>
                <a:lnTo>
                  <a:pt x="34201" y="2462"/>
                </a:lnTo>
                <a:lnTo>
                  <a:pt x="31282" y="4346"/>
                </a:lnTo>
                <a:lnTo>
                  <a:pt x="29437" y="5603"/>
                </a:lnTo>
                <a:lnTo>
                  <a:pt x="28482" y="6244"/>
                </a:lnTo>
                <a:lnTo>
                  <a:pt x="26505" y="7475"/>
                </a:lnTo>
                <a:lnTo>
                  <a:pt x="24974" y="8286"/>
                </a:lnTo>
                <a:lnTo>
                  <a:pt x="23914" y="8757"/>
                </a:lnTo>
                <a:lnTo>
                  <a:pt x="22827" y="9150"/>
                </a:lnTo>
                <a:lnTo>
                  <a:pt x="21702" y="9451"/>
                </a:lnTo>
                <a:lnTo>
                  <a:pt x="21126" y="9556"/>
                </a:lnTo>
                <a:lnTo>
                  <a:pt x="20301" y="9660"/>
                </a:lnTo>
                <a:lnTo>
                  <a:pt x="18652" y="9713"/>
                </a:lnTo>
                <a:lnTo>
                  <a:pt x="16165" y="9543"/>
                </a:lnTo>
                <a:lnTo>
                  <a:pt x="13678" y="9255"/>
                </a:lnTo>
                <a:lnTo>
                  <a:pt x="12029" y="9124"/>
                </a:lnTo>
                <a:lnTo>
                  <a:pt x="10380" y="9111"/>
                </a:lnTo>
                <a:lnTo>
                  <a:pt x="9150" y="9242"/>
                </a:lnTo>
                <a:lnTo>
                  <a:pt x="8325" y="9399"/>
                </a:lnTo>
                <a:lnTo>
                  <a:pt x="7919" y="9503"/>
                </a:lnTo>
                <a:lnTo>
                  <a:pt x="7239" y="9700"/>
                </a:lnTo>
                <a:lnTo>
                  <a:pt x="5982" y="10236"/>
                </a:lnTo>
                <a:lnTo>
                  <a:pt x="4844" y="10904"/>
                </a:lnTo>
                <a:lnTo>
                  <a:pt x="3836" y="11715"/>
                </a:lnTo>
                <a:lnTo>
                  <a:pt x="2946" y="12631"/>
                </a:lnTo>
                <a:lnTo>
                  <a:pt x="2173" y="13639"/>
                </a:lnTo>
                <a:lnTo>
                  <a:pt x="1532" y="14752"/>
                </a:lnTo>
                <a:lnTo>
                  <a:pt x="995" y="15917"/>
                </a:lnTo>
                <a:lnTo>
                  <a:pt x="577" y="17147"/>
                </a:lnTo>
                <a:lnTo>
                  <a:pt x="276" y="18430"/>
                </a:lnTo>
                <a:lnTo>
                  <a:pt x="79" y="19725"/>
                </a:lnTo>
                <a:lnTo>
                  <a:pt x="1" y="21047"/>
                </a:lnTo>
                <a:lnTo>
                  <a:pt x="40" y="22382"/>
                </a:lnTo>
                <a:lnTo>
                  <a:pt x="184" y="23691"/>
                </a:lnTo>
                <a:lnTo>
                  <a:pt x="433" y="24974"/>
                </a:lnTo>
                <a:lnTo>
                  <a:pt x="786" y="26217"/>
                </a:lnTo>
                <a:lnTo>
                  <a:pt x="1022" y="26819"/>
                </a:lnTo>
                <a:lnTo>
                  <a:pt x="1349" y="27657"/>
                </a:lnTo>
                <a:lnTo>
                  <a:pt x="2082" y="29319"/>
                </a:lnTo>
                <a:lnTo>
                  <a:pt x="3312" y="31845"/>
                </a:lnTo>
                <a:lnTo>
                  <a:pt x="6113" y="36885"/>
                </a:lnTo>
                <a:lnTo>
                  <a:pt x="8993" y="41832"/>
                </a:lnTo>
                <a:lnTo>
                  <a:pt x="10746" y="45026"/>
                </a:lnTo>
                <a:lnTo>
                  <a:pt x="11872" y="47329"/>
                </a:lnTo>
                <a:lnTo>
                  <a:pt x="12513" y="48808"/>
                </a:lnTo>
                <a:lnTo>
                  <a:pt x="13050" y="50261"/>
                </a:lnTo>
                <a:lnTo>
                  <a:pt x="13469" y="51662"/>
                </a:lnTo>
                <a:lnTo>
                  <a:pt x="13613" y="52342"/>
                </a:lnTo>
                <a:lnTo>
                  <a:pt x="13757" y="53010"/>
                </a:lnTo>
                <a:lnTo>
                  <a:pt x="14163" y="54305"/>
                </a:lnTo>
                <a:lnTo>
                  <a:pt x="14686" y="55536"/>
                </a:lnTo>
                <a:lnTo>
                  <a:pt x="15341" y="56701"/>
                </a:lnTo>
                <a:lnTo>
                  <a:pt x="16126" y="57774"/>
                </a:lnTo>
                <a:lnTo>
                  <a:pt x="17016" y="58769"/>
                </a:lnTo>
                <a:lnTo>
                  <a:pt x="18037" y="59646"/>
                </a:lnTo>
                <a:lnTo>
                  <a:pt x="19189" y="60431"/>
                </a:lnTo>
                <a:lnTo>
                  <a:pt x="20458" y="61085"/>
                </a:lnTo>
                <a:lnTo>
                  <a:pt x="21833" y="61622"/>
                </a:lnTo>
                <a:lnTo>
                  <a:pt x="23338" y="62015"/>
                </a:lnTo>
                <a:lnTo>
                  <a:pt x="24974" y="62263"/>
                </a:lnTo>
                <a:lnTo>
                  <a:pt x="26715" y="62368"/>
                </a:lnTo>
                <a:lnTo>
                  <a:pt x="28573" y="62290"/>
                </a:lnTo>
                <a:lnTo>
                  <a:pt x="30550" y="62054"/>
                </a:lnTo>
                <a:lnTo>
                  <a:pt x="32644" y="61635"/>
                </a:lnTo>
                <a:lnTo>
                  <a:pt x="33730" y="61347"/>
                </a:lnTo>
                <a:lnTo>
                  <a:pt x="34816" y="61033"/>
                </a:lnTo>
                <a:lnTo>
                  <a:pt x="36754" y="60326"/>
                </a:lnTo>
                <a:lnTo>
                  <a:pt x="38442" y="59541"/>
                </a:lnTo>
                <a:lnTo>
                  <a:pt x="39934" y="58690"/>
                </a:lnTo>
                <a:lnTo>
                  <a:pt x="41256" y="57800"/>
                </a:lnTo>
                <a:lnTo>
                  <a:pt x="42434" y="56871"/>
                </a:lnTo>
                <a:lnTo>
                  <a:pt x="44044" y="55457"/>
                </a:lnTo>
                <a:lnTo>
                  <a:pt x="46007" y="53586"/>
                </a:lnTo>
                <a:lnTo>
                  <a:pt x="47512" y="52264"/>
                </a:lnTo>
                <a:lnTo>
                  <a:pt x="48612" y="51452"/>
                </a:lnTo>
                <a:lnTo>
                  <a:pt x="49803" y="50719"/>
                </a:lnTo>
                <a:lnTo>
                  <a:pt x="51138" y="50065"/>
                </a:lnTo>
                <a:lnTo>
                  <a:pt x="52656" y="49515"/>
                </a:lnTo>
                <a:lnTo>
                  <a:pt x="54371" y="49070"/>
                </a:lnTo>
                <a:lnTo>
                  <a:pt x="55326" y="48913"/>
                </a:lnTo>
                <a:lnTo>
                  <a:pt x="56308" y="48743"/>
                </a:lnTo>
                <a:lnTo>
                  <a:pt x="58140" y="48298"/>
                </a:lnTo>
                <a:lnTo>
                  <a:pt x="59842" y="47735"/>
                </a:lnTo>
                <a:lnTo>
                  <a:pt x="61425" y="47041"/>
                </a:lnTo>
                <a:lnTo>
                  <a:pt x="62865" y="46217"/>
                </a:lnTo>
                <a:lnTo>
                  <a:pt x="64161" y="45301"/>
                </a:lnTo>
                <a:lnTo>
                  <a:pt x="65326" y="44267"/>
                </a:lnTo>
                <a:lnTo>
                  <a:pt x="66347" y="43128"/>
                </a:lnTo>
                <a:lnTo>
                  <a:pt x="67237" y="41911"/>
                </a:lnTo>
                <a:lnTo>
                  <a:pt x="67970" y="40589"/>
                </a:lnTo>
                <a:lnTo>
                  <a:pt x="68559" y="39188"/>
                </a:lnTo>
                <a:lnTo>
                  <a:pt x="69004" y="37709"/>
                </a:lnTo>
                <a:lnTo>
                  <a:pt x="69292" y="36165"/>
                </a:lnTo>
                <a:lnTo>
                  <a:pt x="69423" y="34555"/>
                </a:lnTo>
                <a:lnTo>
                  <a:pt x="69410" y="32879"/>
                </a:lnTo>
                <a:lnTo>
                  <a:pt x="69226" y="31139"/>
                </a:lnTo>
                <a:lnTo>
                  <a:pt x="69082" y="30262"/>
                </a:lnTo>
                <a:lnTo>
                  <a:pt x="68899" y="29385"/>
                </a:lnTo>
                <a:lnTo>
                  <a:pt x="68389" y="27749"/>
                </a:lnTo>
                <a:lnTo>
                  <a:pt x="67708" y="26217"/>
                </a:lnTo>
                <a:lnTo>
                  <a:pt x="66870" y="24791"/>
                </a:lnTo>
                <a:lnTo>
                  <a:pt x="65902" y="23456"/>
                </a:lnTo>
                <a:lnTo>
                  <a:pt x="64802" y="22199"/>
                </a:lnTo>
                <a:lnTo>
                  <a:pt x="63585" y="21021"/>
                </a:lnTo>
                <a:lnTo>
                  <a:pt x="62276" y="19922"/>
                </a:lnTo>
                <a:lnTo>
                  <a:pt x="61583" y="19411"/>
                </a:lnTo>
                <a:lnTo>
                  <a:pt x="61085" y="19032"/>
                </a:lnTo>
                <a:lnTo>
                  <a:pt x="60130" y="18246"/>
                </a:lnTo>
                <a:lnTo>
                  <a:pt x="58782" y="16977"/>
                </a:lnTo>
                <a:lnTo>
                  <a:pt x="57119" y="15131"/>
                </a:lnTo>
                <a:lnTo>
                  <a:pt x="55601" y="13155"/>
                </a:lnTo>
                <a:lnTo>
                  <a:pt x="54907" y="12147"/>
                </a:lnTo>
                <a:lnTo>
                  <a:pt x="53939" y="10681"/>
                </a:lnTo>
                <a:lnTo>
                  <a:pt x="52041" y="7605"/>
                </a:lnTo>
                <a:lnTo>
                  <a:pt x="50510" y="5367"/>
                </a:lnTo>
                <a:lnTo>
                  <a:pt x="49371" y="3980"/>
                </a:lnTo>
                <a:lnTo>
                  <a:pt x="48127" y="2723"/>
                </a:lnTo>
                <a:lnTo>
                  <a:pt x="47093" y="1886"/>
                </a:lnTo>
                <a:lnTo>
                  <a:pt x="46347" y="1388"/>
                </a:lnTo>
                <a:lnTo>
                  <a:pt x="45968" y="1166"/>
                </a:lnTo>
                <a:lnTo>
                  <a:pt x="45405" y="865"/>
                </a:lnTo>
                <a:lnTo>
                  <a:pt x="44293" y="420"/>
                </a:lnTo>
                <a:lnTo>
                  <a:pt x="43193" y="132"/>
                </a:lnTo>
                <a:lnTo>
                  <a:pt x="42094" y="1"/>
                </a:lnTo>
                <a:close/>
              </a:path>
            </a:pathLst>
          </a:custGeom>
          <a:solidFill>
            <a:srgbClr val="F1CFAA">
              <a:alpha val="273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1" name="Google Shape;2411;p26"/>
          <p:cNvSpPr/>
          <p:nvPr/>
        </p:nvSpPr>
        <p:spPr>
          <a:xfrm rot="-1308304">
            <a:off x="9937525" y="4917701"/>
            <a:ext cx="3302028" cy="2441911"/>
          </a:xfrm>
          <a:custGeom>
            <a:avLst/>
            <a:gdLst/>
            <a:ahLst/>
            <a:cxnLst/>
            <a:rect l="l" t="t" r="r" b="b"/>
            <a:pathLst>
              <a:path w="42598" h="31502" extrusionOk="0">
                <a:moveTo>
                  <a:pt x="42598" y="1"/>
                </a:moveTo>
                <a:lnTo>
                  <a:pt x="39213" y="33"/>
                </a:lnTo>
                <a:lnTo>
                  <a:pt x="35813" y="115"/>
                </a:lnTo>
                <a:lnTo>
                  <a:pt x="33990" y="163"/>
                </a:lnTo>
                <a:lnTo>
                  <a:pt x="31273" y="424"/>
                </a:lnTo>
                <a:lnTo>
                  <a:pt x="29500" y="765"/>
                </a:lnTo>
                <a:lnTo>
                  <a:pt x="28637" y="1026"/>
                </a:lnTo>
                <a:lnTo>
                  <a:pt x="27807" y="1319"/>
                </a:lnTo>
                <a:lnTo>
                  <a:pt x="26229" y="2035"/>
                </a:lnTo>
                <a:lnTo>
                  <a:pt x="24748" y="2913"/>
                </a:lnTo>
                <a:lnTo>
                  <a:pt x="23333" y="3922"/>
                </a:lnTo>
                <a:lnTo>
                  <a:pt x="21982" y="5028"/>
                </a:lnTo>
                <a:lnTo>
                  <a:pt x="20664" y="6232"/>
                </a:lnTo>
                <a:lnTo>
                  <a:pt x="18761" y="8136"/>
                </a:lnTo>
                <a:lnTo>
                  <a:pt x="16271" y="10739"/>
                </a:lnTo>
                <a:lnTo>
                  <a:pt x="14351" y="12611"/>
                </a:lnTo>
                <a:lnTo>
                  <a:pt x="13050" y="13798"/>
                </a:lnTo>
                <a:lnTo>
                  <a:pt x="11683" y="14889"/>
                </a:lnTo>
                <a:lnTo>
                  <a:pt x="10267" y="15865"/>
                </a:lnTo>
                <a:lnTo>
                  <a:pt x="8770" y="16711"/>
                </a:lnTo>
                <a:lnTo>
                  <a:pt x="7176" y="17378"/>
                </a:lnTo>
                <a:lnTo>
                  <a:pt x="6346" y="17638"/>
                </a:lnTo>
                <a:lnTo>
                  <a:pt x="5158" y="17947"/>
                </a:lnTo>
                <a:lnTo>
                  <a:pt x="3385" y="18403"/>
                </a:lnTo>
                <a:lnTo>
                  <a:pt x="2262" y="18842"/>
                </a:lnTo>
                <a:lnTo>
                  <a:pt x="1741" y="19152"/>
                </a:lnTo>
                <a:lnTo>
                  <a:pt x="1481" y="19330"/>
                </a:lnTo>
                <a:lnTo>
                  <a:pt x="1025" y="19737"/>
                </a:lnTo>
                <a:lnTo>
                  <a:pt x="619" y="20225"/>
                </a:lnTo>
                <a:lnTo>
                  <a:pt x="309" y="20762"/>
                </a:lnTo>
                <a:lnTo>
                  <a:pt x="98" y="21332"/>
                </a:lnTo>
                <a:lnTo>
                  <a:pt x="0" y="21918"/>
                </a:lnTo>
                <a:lnTo>
                  <a:pt x="33" y="22503"/>
                </a:lnTo>
                <a:lnTo>
                  <a:pt x="212" y="23040"/>
                </a:lnTo>
                <a:lnTo>
                  <a:pt x="375" y="23301"/>
                </a:lnTo>
                <a:lnTo>
                  <a:pt x="537" y="23528"/>
                </a:lnTo>
                <a:lnTo>
                  <a:pt x="928" y="23886"/>
                </a:lnTo>
                <a:lnTo>
                  <a:pt x="1611" y="24342"/>
                </a:lnTo>
                <a:lnTo>
                  <a:pt x="2099" y="24586"/>
                </a:lnTo>
                <a:lnTo>
                  <a:pt x="15637" y="31501"/>
                </a:lnTo>
                <a:lnTo>
                  <a:pt x="42598" y="31501"/>
                </a:lnTo>
                <a:lnTo>
                  <a:pt x="42598" y="1"/>
                </a:lnTo>
                <a:close/>
              </a:path>
            </a:pathLst>
          </a:custGeom>
          <a:solidFill>
            <a:srgbClr val="FDDC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2" name="Google Shape;2412;p26"/>
          <p:cNvSpPr/>
          <p:nvPr/>
        </p:nvSpPr>
        <p:spPr>
          <a:xfrm rot="10800000">
            <a:off x="10557434" y="-157487"/>
            <a:ext cx="2284545" cy="1342777"/>
          </a:xfrm>
          <a:custGeom>
            <a:avLst/>
            <a:gdLst/>
            <a:ahLst/>
            <a:cxnLst/>
            <a:rect l="l" t="t" r="r" b="b"/>
            <a:pathLst>
              <a:path w="86953" h="51108" extrusionOk="0">
                <a:moveTo>
                  <a:pt x="13521" y="1"/>
                </a:moveTo>
                <a:lnTo>
                  <a:pt x="12041" y="131"/>
                </a:lnTo>
                <a:lnTo>
                  <a:pt x="10625" y="408"/>
                </a:lnTo>
                <a:lnTo>
                  <a:pt x="9275" y="814"/>
                </a:lnTo>
                <a:lnTo>
                  <a:pt x="7973" y="1335"/>
                </a:lnTo>
                <a:lnTo>
                  <a:pt x="6769" y="1921"/>
                </a:lnTo>
                <a:lnTo>
                  <a:pt x="5077" y="2897"/>
                </a:lnTo>
                <a:lnTo>
                  <a:pt x="3173" y="4280"/>
                </a:lnTo>
                <a:lnTo>
                  <a:pt x="1660" y="5598"/>
                </a:lnTo>
                <a:lnTo>
                  <a:pt x="196" y="7079"/>
                </a:lnTo>
                <a:lnTo>
                  <a:pt x="0" y="7323"/>
                </a:lnTo>
                <a:lnTo>
                  <a:pt x="49" y="8689"/>
                </a:lnTo>
                <a:lnTo>
                  <a:pt x="65" y="21006"/>
                </a:lnTo>
                <a:lnTo>
                  <a:pt x="17" y="45641"/>
                </a:lnTo>
                <a:lnTo>
                  <a:pt x="0" y="51108"/>
                </a:lnTo>
                <a:lnTo>
                  <a:pt x="86952" y="51108"/>
                </a:lnTo>
                <a:lnTo>
                  <a:pt x="86594" y="50717"/>
                </a:lnTo>
                <a:lnTo>
                  <a:pt x="82592" y="46568"/>
                </a:lnTo>
                <a:lnTo>
                  <a:pt x="77369" y="41378"/>
                </a:lnTo>
                <a:lnTo>
                  <a:pt x="73122" y="37294"/>
                </a:lnTo>
                <a:lnTo>
                  <a:pt x="68306" y="32819"/>
                </a:lnTo>
                <a:lnTo>
                  <a:pt x="63066" y="28133"/>
                </a:lnTo>
                <a:lnTo>
                  <a:pt x="57453" y="23366"/>
                </a:lnTo>
                <a:lnTo>
                  <a:pt x="51595" y="18680"/>
                </a:lnTo>
                <a:lnTo>
                  <a:pt x="47088" y="15295"/>
                </a:lnTo>
                <a:lnTo>
                  <a:pt x="44062" y="13131"/>
                </a:lnTo>
                <a:lnTo>
                  <a:pt x="41036" y="11065"/>
                </a:lnTo>
                <a:lnTo>
                  <a:pt x="38009" y="9129"/>
                </a:lnTo>
                <a:lnTo>
                  <a:pt x="34999" y="7323"/>
                </a:lnTo>
                <a:lnTo>
                  <a:pt x="32022" y="5663"/>
                </a:lnTo>
                <a:lnTo>
                  <a:pt x="29093" y="4182"/>
                </a:lnTo>
                <a:lnTo>
                  <a:pt x="26213" y="2897"/>
                </a:lnTo>
                <a:lnTo>
                  <a:pt x="23398" y="1823"/>
                </a:lnTo>
                <a:lnTo>
                  <a:pt x="20664" y="977"/>
                </a:lnTo>
                <a:lnTo>
                  <a:pt x="18029" y="375"/>
                </a:lnTo>
                <a:lnTo>
                  <a:pt x="15507" y="50"/>
                </a:lnTo>
                <a:lnTo>
                  <a:pt x="14286" y="1"/>
                </a:lnTo>
                <a:close/>
              </a:path>
            </a:pathLst>
          </a:custGeom>
          <a:solidFill>
            <a:srgbClr val="D1390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3" name="Google Shape;2413;p26"/>
          <p:cNvGrpSpPr/>
          <p:nvPr/>
        </p:nvGrpSpPr>
        <p:grpSpPr>
          <a:xfrm rot="10800000">
            <a:off x="-301386" y="5871520"/>
            <a:ext cx="2047753" cy="1217017"/>
            <a:chOff x="3380025" y="521400"/>
            <a:chExt cx="856275" cy="508900"/>
          </a:xfrm>
        </p:grpSpPr>
        <p:sp>
          <p:nvSpPr>
            <p:cNvPr id="2414" name="Google Shape;2414;p26"/>
            <p:cNvSpPr/>
            <p:nvPr/>
          </p:nvSpPr>
          <p:spPr>
            <a:xfrm>
              <a:off x="3890925" y="949725"/>
              <a:ext cx="28100" cy="22800"/>
            </a:xfrm>
            <a:custGeom>
              <a:avLst/>
              <a:gdLst/>
              <a:ahLst/>
              <a:cxnLst/>
              <a:rect l="l" t="t" r="r" b="b"/>
              <a:pathLst>
                <a:path w="1124" h="912" extrusionOk="0">
                  <a:moveTo>
                    <a:pt x="635" y="1"/>
                  </a:moveTo>
                  <a:lnTo>
                    <a:pt x="359" y="131"/>
                  </a:lnTo>
                  <a:lnTo>
                    <a:pt x="180" y="375"/>
                  </a:lnTo>
                  <a:lnTo>
                    <a:pt x="164" y="554"/>
                  </a:lnTo>
                  <a:lnTo>
                    <a:pt x="1" y="863"/>
                  </a:lnTo>
                  <a:lnTo>
                    <a:pt x="310" y="912"/>
                  </a:lnTo>
                  <a:lnTo>
                    <a:pt x="863" y="863"/>
                  </a:lnTo>
                  <a:lnTo>
                    <a:pt x="1026" y="765"/>
                  </a:lnTo>
                  <a:lnTo>
                    <a:pt x="1124" y="570"/>
                  </a:lnTo>
                  <a:lnTo>
                    <a:pt x="1124" y="293"/>
                  </a:lnTo>
                  <a:lnTo>
                    <a:pt x="1075" y="114"/>
                  </a:lnTo>
                  <a:lnTo>
                    <a:pt x="928" y="1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6"/>
            <p:cNvSpPr/>
            <p:nvPr/>
          </p:nvSpPr>
          <p:spPr>
            <a:xfrm>
              <a:off x="3380025" y="521400"/>
              <a:ext cx="468625" cy="350650"/>
            </a:xfrm>
            <a:custGeom>
              <a:avLst/>
              <a:gdLst/>
              <a:ahLst/>
              <a:cxnLst/>
              <a:rect l="l" t="t" r="r" b="b"/>
              <a:pathLst>
                <a:path w="18745" h="14026" extrusionOk="0">
                  <a:moveTo>
                    <a:pt x="228" y="0"/>
                  </a:moveTo>
                  <a:lnTo>
                    <a:pt x="261" y="244"/>
                  </a:lnTo>
                  <a:lnTo>
                    <a:pt x="294" y="488"/>
                  </a:lnTo>
                  <a:lnTo>
                    <a:pt x="294" y="635"/>
                  </a:lnTo>
                  <a:lnTo>
                    <a:pt x="147" y="1058"/>
                  </a:lnTo>
                  <a:lnTo>
                    <a:pt x="1" y="1383"/>
                  </a:lnTo>
                  <a:lnTo>
                    <a:pt x="49" y="1725"/>
                  </a:lnTo>
                  <a:lnTo>
                    <a:pt x="163" y="2050"/>
                  </a:lnTo>
                  <a:lnTo>
                    <a:pt x="310" y="2376"/>
                  </a:lnTo>
                  <a:lnTo>
                    <a:pt x="489" y="2669"/>
                  </a:lnTo>
                  <a:lnTo>
                    <a:pt x="912" y="3222"/>
                  </a:lnTo>
                  <a:lnTo>
                    <a:pt x="1384" y="3726"/>
                  </a:lnTo>
                  <a:lnTo>
                    <a:pt x="1872" y="4215"/>
                  </a:lnTo>
                  <a:lnTo>
                    <a:pt x="2344" y="4735"/>
                  </a:lnTo>
                  <a:lnTo>
                    <a:pt x="2571" y="5028"/>
                  </a:lnTo>
                  <a:lnTo>
                    <a:pt x="2962" y="5646"/>
                  </a:lnTo>
                  <a:lnTo>
                    <a:pt x="3108" y="5988"/>
                  </a:lnTo>
                  <a:lnTo>
                    <a:pt x="3385" y="5777"/>
                  </a:lnTo>
                  <a:lnTo>
                    <a:pt x="3792" y="5598"/>
                  </a:lnTo>
                  <a:lnTo>
                    <a:pt x="4020" y="5402"/>
                  </a:lnTo>
                  <a:lnTo>
                    <a:pt x="4101" y="5240"/>
                  </a:lnTo>
                  <a:lnTo>
                    <a:pt x="4215" y="5191"/>
                  </a:lnTo>
                  <a:lnTo>
                    <a:pt x="4410" y="5240"/>
                  </a:lnTo>
                  <a:lnTo>
                    <a:pt x="4622" y="5321"/>
                  </a:lnTo>
                  <a:lnTo>
                    <a:pt x="4882" y="5240"/>
                  </a:lnTo>
                  <a:lnTo>
                    <a:pt x="5061" y="5077"/>
                  </a:lnTo>
                  <a:lnTo>
                    <a:pt x="5207" y="5305"/>
                  </a:lnTo>
                  <a:lnTo>
                    <a:pt x="5549" y="5728"/>
                  </a:lnTo>
                  <a:lnTo>
                    <a:pt x="5940" y="6086"/>
                  </a:lnTo>
                  <a:lnTo>
                    <a:pt x="6379" y="6379"/>
                  </a:lnTo>
                  <a:lnTo>
                    <a:pt x="6623" y="6509"/>
                  </a:lnTo>
                  <a:lnTo>
                    <a:pt x="7095" y="6737"/>
                  </a:lnTo>
                  <a:lnTo>
                    <a:pt x="7567" y="6948"/>
                  </a:lnTo>
                  <a:lnTo>
                    <a:pt x="8038" y="7127"/>
                  </a:lnTo>
                  <a:lnTo>
                    <a:pt x="8462" y="7306"/>
                  </a:lnTo>
                  <a:lnTo>
                    <a:pt x="8315" y="7485"/>
                  </a:lnTo>
                  <a:lnTo>
                    <a:pt x="8169" y="7762"/>
                  </a:lnTo>
                  <a:lnTo>
                    <a:pt x="8136" y="7989"/>
                  </a:lnTo>
                  <a:lnTo>
                    <a:pt x="8217" y="8185"/>
                  </a:lnTo>
                  <a:lnTo>
                    <a:pt x="8283" y="8266"/>
                  </a:lnTo>
                  <a:lnTo>
                    <a:pt x="8445" y="8429"/>
                  </a:lnTo>
                  <a:lnTo>
                    <a:pt x="8771" y="8770"/>
                  </a:lnTo>
                  <a:lnTo>
                    <a:pt x="8819" y="8982"/>
                  </a:lnTo>
                  <a:lnTo>
                    <a:pt x="8998" y="8884"/>
                  </a:lnTo>
                  <a:lnTo>
                    <a:pt x="9356" y="8852"/>
                  </a:lnTo>
                  <a:lnTo>
                    <a:pt x="9535" y="8933"/>
                  </a:lnTo>
                  <a:lnTo>
                    <a:pt x="9828" y="9096"/>
                  </a:lnTo>
                  <a:lnTo>
                    <a:pt x="10105" y="9275"/>
                  </a:lnTo>
                  <a:lnTo>
                    <a:pt x="10105" y="9437"/>
                  </a:lnTo>
                  <a:lnTo>
                    <a:pt x="10154" y="9682"/>
                  </a:lnTo>
                  <a:lnTo>
                    <a:pt x="10121" y="9861"/>
                  </a:lnTo>
                  <a:lnTo>
                    <a:pt x="10056" y="9974"/>
                  </a:lnTo>
                  <a:lnTo>
                    <a:pt x="9975" y="9877"/>
                  </a:lnTo>
                  <a:lnTo>
                    <a:pt x="9812" y="9828"/>
                  </a:lnTo>
                  <a:lnTo>
                    <a:pt x="9519" y="9861"/>
                  </a:lnTo>
                  <a:lnTo>
                    <a:pt x="9291" y="9877"/>
                  </a:lnTo>
                  <a:lnTo>
                    <a:pt x="9243" y="10023"/>
                  </a:lnTo>
                  <a:lnTo>
                    <a:pt x="9243" y="10235"/>
                  </a:lnTo>
                  <a:lnTo>
                    <a:pt x="9373" y="10365"/>
                  </a:lnTo>
                  <a:lnTo>
                    <a:pt x="9958" y="10267"/>
                  </a:lnTo>
                  <a:lnTo>
                    <a:pt x="10349" y="10284"/>
                  </a:lnTo>
                  <a:lnTo>
                    <a:pt x="10349" y="9714"/>
                  </a:lnTo>
                  <a:lnTo>
                    <a:pt x="10495" y="9763"/>
                  </a:lnTo>
                  <a:lnTo>
                    <a:pt x="10821" y="9779"/>
                  </a:lnTo>
                  <a:lnTo>
                    <a:pt x="11374" y="9665"/>
                  </a:lnTo>
                  <a:lnTo>
                    <a:pt x="11748" y="9584"/>
                  </a:lnTo>
                  <a:lnTo>
                    <a:pt x="12106" y="9519"/>
                  </a:lnTo>
                  <a:lnTo>
                    <a:pt x="12546" y="9616"/>
                  </a:lnTo>
                  <a:lnTo>
                    <a:pt x="12741" y="9844"/>
                  </a:lnTo>
                  <a:lnTo>
                    <a:pt x="12806" y="10023"/>
                  </a:lnTo>
                  <a:lnTo>
                    <a:pt x="11927" y="10609"/>
                  </a:lnTo>
                  <a:lnTo>
                    <a:pt x="12041" y="10723"/>
                  </a:lnTo>
                  <a:lnTo>
                    <a:pt x="12350" y="10869"/>
                  </a:lnTo>
                  <a:lnTo>
                    <a:pt x="12871" y="10983"/>
                  </a:lnTo>
                  <a:lnTo>
                    <a:pt x="13229" y="11032"/>
                  </a:lnTo>
                  <a:lnTo>
                    <a:pt x="13571" y="11081"/>
                  </a:lnTo>
                  <a:lnTo>
                    <a:pt x="13961" y="11309"/>
                  </a:lnTo>
                  <a:lnTo>
                    <a:pt x="14140" y="11618"/>
                  </a:lnTo>
                  <a:lnTo>
                    <a:pt x="14189" y="11846"/>
                  </a:lnTo>
                  <a:lnTo>
                    <a:pt x="13945" y="11829"/>
                  </a:lnTo>
                  <a:lnTo>
                    <a:pt x="13473" y="11650"/>
                  </a:lnTo>
                  <a:lnTo>
                    <a:pt x="13131" y="11520"/>
                  </a:lnTo>
                  <a:lnTo>
                    <a:pt x="12920" y="11520"/>
                  </a:lnTo>
                  <a:lnTo>
                    <a:pt x="12725" y="11618"/>
                  </a:lnTo>
                  <a:lnTo>
                    <a:pt x="12546" y="11846"/>
                  </a:lnTo>
                  <a:lnTo>
                    <a:pt x="12464" y="12041"/>
                  </a:lnTo>
                  <a:lnTo>
                    <a:pt x="12415" y="12252"/>
                  </a:lnTo>
                  <a:lnTo>
                    <a:pt x="12513" y="12561"/>
                  </a:lnTo>
                  <a:lnTo>
                    <a:pt x="12806" y="12740"/>
                  </a:lnTo>
                  <a:lnTo>
                    <a:pt x="13131" y="12773"/>
                  </a:lnTo>
                  <a:lnTo>
                    <a:pt x="13294" y="12740"/>
                  </a:lnTo>
                  <a:lnTo>
                    <a:pt x="13603" y="12659"/>
                  </a:lnTo>
                  <a:lnTo>
                    <a:pt x="14124" y="12708"/>
                  </a:lnTo>
                  <a:lnTo>
                    <a:pt x="14726" y="13098"/>
                  </a:lnTo>
                  <a:lnTo>
                    <a:pt x="15068" y="13456"/>
                  </a:lnTo>
                  <a:lnTo>
                    <a:pt x="15246" y="13635"/>
                  </a:lnTo>
                  <a:lnTo>
                    <a:pt x="15604" y="13912"/>
                  </a:lnTo>
                  <a:lnTo>
                    <a:pt x="16028" y="14026"/>
                  </a:lnTo>
                  <a:lnTo>
                    <a:pt x="16548" y="13896"/>
                  </a:lnTo>
                  <a:lnTo>
                    <a:pt x="16857" y="13700"/>
                  </a:lnTo>
                  <a:lnTo>
                    <a:pt x="16955" y="13375"/>
                  </a:lnTo>
                  <a:lnTo>
                    <a:pt x="17264" y="12692"/>
                  </a:lnTo>
                  <a:lnTo>
                    <a:pt x="17703" y="12025"/>
                  </a:lnTo>
                  <a:lnTo>
                    <a:pt x="18192" y="11406"/>
                  </a:lnTo>
                  <a:lnTo>
                    <a:pt x="18452" y="11146"/>
                  </a:lnTo>
                  <a:lnTo>
                    <a:pt x="18745" y="9763"/>
                  </a:lnTo>
                  <a:lnTo>
                    <a:pt x="18549" y="9926"/>
                  </a:lnTo>
                  <a:lnTo>
                    <a:pt x="18175" y="9991"/>
                  </a:lnTo>
                  <a:lnTo>
                    <a:pt x="17638" y="9730"/>
                  </a:lnTo>
                  <a:lnTo>
                    <a:pt x="17297" y="9551"/>
                  </a:lnTo>
                  <a:lnTo>
                    <a:pt x="17297" y="9421"/>
                  </a:lnTo>
                  <a:lnTo>
                    <a:pt x="17427" y="9275"/>
                  </a:lnTo>
                  <a:lnTo>
                    <a:pt x="17606" y="9145"/>
                  </a:lnTo>
                  <a:lnTo>
                    <a:pt x="17638" y="8966"/>
                  </a:lnTo>
                  <a:lnTo>
                    <a:pt x="17541" y="8803"/>
                  </a:lnTo>
                  <a:lnTo>
                    <a:pt x="17378" y="9161"/>
                  </a:lnTo>
                  <a:lnTo>
                    <a:pt x="17183" y="9421"/>
                  </a:lnTo>
                  <a:lnTo>
                    <a:pt x="17101" y="9210"/>
                  </a:lnTo>
                  <a:lnTo>
                    <a:pt x="17118" y="8722"/>
                  </a:lnTo>
                  <a:lnTo>
                    <a:pt x="17101" y="8266"/>
                  </a:lnTo>
                  <a:lnTo>
                    <a:pt x="16922" y="8022"/>
                  </a:lnTo>
                  <a:lnTo>
                    <a:pt x="16695" y="7924"/>
                  </a:lnTo>
                  <a:lnTo>
                    <a:pt x="16532" y="7908"/>
                  </a:lnTo>
                  <a:lnTo>
                    <a:pt x="15995" y="8429"/>
                  </a:lnTo>
                  <a:lnTo>
                    <a:pt x="15442" y="8168"/>
                  </a:lnTo>
                  <a:lnTo>
                    <a:pt x="14417" y="7436"/>
                  </a:lnTo>
                  <a:lnTo>
                    <a:pt x="13929" y="7062"/>
                  </a:lnTo>
                  <a:lnTo>
                    <a:pt x="13440" y="6704"/>
                  </a:lnTo>
                  <a:lnTo>
                    <a:pt x="12903" y="6395"/>
                  </a:lnTo>
                  <a:lnTo>
                    <a:pt x="12643" y="6281"/>
                  </a:lnTo>
                  <a:lnTo>
                    <a:pt x="12057" y="6134"/>
                  </a:lnTo>
                  <a:lnTo>
                    <a:pt x="11765" y="6118"/>
                  </a:lnTo>
                  <a:lnTo>
                    <a:pt x="11765" y="5890"/>
                  </a:lnTo>
                  <a:lnTo>
                    <a:pt x="11569" y="5467"/>
                  </a:lnTo>
                  <a:lnTo>
                    <a:pt x="11390" y="5321"/>
                  </a:lnTo>
                  <a:lnTo>
                    <a:pt x="11211" y="5175"/>
                  </a:lnTo>
                  <a:lnTo>
                    <a:pt x="10935" y="4833"/>
                  </a:lnTo>
                  <a:lnTo>
                    <a:pt x="10821" y="4621"/>
                  </a:lnTo>
                  <a:lnTo>
                    <a:pt x="10609" y="4996"/>
                  </a:lnTo>
                  <a:lnTo>
                    <a:pt x="10626" y="4865"/>
                  </a:lnTo>
                  <a:lnTo>
                    <a:pt x="10577" y="4703"/>
                  </a:lnTo>
                  <a:lnTo>
                    <a:pt x="10414" y="4589"/>
                  </a:lnTo>
                  <a:lnTo>
                    <a:pt x="10251" y="4589"/>
                  </a:lnTo>
                  <a:lnTo>
                    <a:pt x="10089" y="4621"/>
                  </a:lnTo>
                  <a:lnTo>
                    <a:pt x="9763" y="4654"/>
                  </a:lnTo>
                  <a:lnTo>
                    <a:pt x="9649" y="4589"/>
                  </a:lnTo>
                  <a:lnTo>
                    <a:pt x="9194" y="4817"/>
                  </a:lnTo>
                  <a:lnTo>
                    <a:pt x="9129" y="4914"/>
                  </a:lnTo>
                  <a:lnTo>
                    <a:pt x="9080" y="5093"/>
                  </a:lnTo>
                  <a:lnTo>
                    <a:pt x="9161" y="5321"/>
                  </a:lnTo>
                  <a:lnTo>
                    <a:pt x="9340" y="5630"/>
                  </a:lnTo>
                  <a:lnTo>
                    <a:pt x="9324" y="5907"/>
                  </a:lnTo>
                  <a:lnTo>
                    <a:pt x="9210" y="6151"/>
                  </a:lnTo>
                  <a:lnTo>
                    <a:pt x="9080" y="6297"/>
                  </a:lnTo>
                  <a:lnTo>
                    <a:pt x="8933" y="6330"/>
                  </a:lnTo>
                  <a:lnTo>
                    <a:pt x="8706" y="6265"/>
                  </a:lnTo>
                  <a:lnTo>
                    <a:pt x="8494" y="5988"/>
                  </a:lnTo>
                  <a:lnTo>
                    <a:pt x="8396" y="5744"/>
                  </a:lnTo>
                  <a:lnTo>
                    <a:pt x="8315" y="5516"/>
                  </a:lnTo>
                  <a:lnTo>
                    <a:pt x="8104" y="5272"/>
                  </a:lnTo>
                  <a:lnTo>
                    <a:pt x="7892" y="5256"/>
                  </a:lnTo>
                  <a:lnTo>
                    <a:pt x="7746" y="5305"/>
                  </a:lnTo>
                  <a:lnTo>
                    <a:pt x="7567" y="5256"/>
                  </a:lnTo>
                  <a:lnTo>
                    <a:pt x="7404" y="5093"/>
                  </a:lnTo>
                  <a:lnTo>
                    <a:pt x="7388" y="4719"/>
                  </a:lnTo>
                  <a:lnTo>
                    <a:pt x="7306" y="4442"/>
                  </a:lnTo>
                  <a:lnTo>
                    <a:pt x="7420" y="4198"/>
                  </a:lnTo>
                  <a:lnTo>
                    <a:pt x="7681" y="3954"/>
                  </a:lnTo>
                  <a:lnTo>
                    <a:pt x="7827" y="3694"/>
                  </a:lnTo>
                  <a:lnTo>
                    <a:pt x="7681" y="3564"/>
                  </a:lnTo>
                  <a:lnTo>
                    <a:pt x="7323" y="3482"/>
                  </a:lnTo>
                  <a:lnTo>
                    <a:pt x="6769" y="3612"/>
                  </a:lnTo>
                  <a:lnTo>
                    <a:pt x="6395" y="3824"/>
                  </a:lnTo>
                  <a:lnTo>
                    <a:pt x="6005" y="4019"/>
                  </a:lnTo>
                  <a:lnTo>
                    <a:pt x="5451" y="4182"/>
                  </a:lnTo>
                  <a:lnTo>
                    <a:pt x="5126" y="4117"/>
                  </a:lnTo>
                  <a:lnTo>
                    <a:pt x="4980" y="3987"/>
                  </a:lnTo>
                  <a:lnTo>
                    <a:pt x="5061" y="3645"/>
                  </a:lnTo>
                  <a:lnTo>
                    <a:pt x="5159" y="3124"/>
                  </a:lnTo>
                  <a:lnTo>
                    <a:pt x="5240" y="2864"/>
                  </a:lnTo>
                  <a:lnTo>
                    <a:pt x="5484" y="2587"/>
                  </a:lnTo>
                  <a:lnTo>
                    <a:pt x="5728" y="2490"/>
                  </a:lnTo>
                  <a:lnTo>
                    <a:pt x="5891" y="2474"/>
                  </a:lnTo>
                  <a:lnTo>
                    <a:pt x="5940" y="3043"/>
                  </a:lnTo>
                  <a:lnTo>
                    <a:pt x="6395" y="2766"/>
                  </a:lnTo>
                  <a:lnTo>
                    <a:pt x="6200" y="2636"/>
                  </a:lnTo>
                  <a:lnTo>
                    <a:pt x="5972" y="2360"/>
                  </a:lnTo>
                  <a:lnTo>
                    <a:pt x="5972" y="2132"/>
                  </a:lnTo>
                  <a:lnTo>
                    <a:pt x="6070" y="2002"/>
                  </a:lnTo>
                  <a:lnTo>
                    <a:pt x="5858" y="2164"/>
                  </a:lnTo>
                  <a:lnTo>
                    <a:pt x="5565" y="2229"/>
                  </a:lnTo>
                  <a:lnTo>
                    <a:pt x="5468" y="2148"/>
                  </a:lnTo>
                  <a:lnTo>
                    <a:pt x="5305" y="1872"/>
                  </a:lnTo>
                  <a:lnTo>
                    <a:pt x="5240" y="1562"/>
                  </a:lnTo>
                  <a:lnTo>
                    <a:pt x="5207" y="1416"/>
                  </a:lnTo>
                  <a:lnTo>
                    <a:pt x="5142" y="1237"/>
                  </a:lnTo>
                  <a:lnTo>
                    <a:pt x="5012" y="1302"/>
                  </a:lnTo>
                  <a:lnTo>
                    <a:pt x="4817" y="1709"/>
                  </a:lnTo>
                  <a:lnTo>
                    <a:pt x="4670" y="2116"/>
                  </a:lnTo>
                  <a:lnTo>
                    <a:pt x="4670" y="2116"/>
                  </a:lnTo>
                  <a:lnTo>
                    <a:pt x="4882" y="2099"/>
                  </a:lnTo>
                  <a:lnTo>
                    <a:pt x="5142" y="2148"/>
                  </a:lnTo>
                  <a:lnTo>
                    <a:pt x="5240" y="2327"/>
                  </a:lnTo>
                  <a:lnTo>
                    <a:pt x="5240" y="2653"/>
                  </a:lnTo>
                  <a:lnTo>
                    <a:pt x="5191" y="2913"/>
                  </a:lnTo>
                  <a:lnTo>
                    <a:pt x="4833" y="2734"/>
                  </a:lnTo>
                  <a:lnTo>
                    <a:pt x="4459" y="2604"/>
                  </a:lnTo>
                  <a:lnTo>
                    <a:pt x="3727" y="2392"/>
                  </a:lnTo>
                  <a:lnTo>
                    <a:pt x="3401" y="2295"/>
                  </a:lnTo>
                  <a:lnTo>
                    <a:pt x="2767" y="2002"/>
                  </a:lnTo>
                  <a:lnTo>
                    <a:pt x="2490" y="1806"/>
                  </a:lnTo>
                  <a:lnTo>
                    <a:pt x="2653" y="1448"/>
                  </a:lnTo>
                  <a:lnTo>
                    <a:pt x="2816" y="1123"/>
                  </a:lnTo>
                  <a:lnTo>
                    <a:pt x="2653" y="1269"/>
                  </a:lnTo>
                  <a:lnTo>
                    <a:pt x="2246" y="1497"/>
                  </a:lnTo>
                  <a:lnTo>
                    <a:pt x="2018" y="1562"/>
                  </a:lnTo>
                  <a:lnTo>
                    <a:pt x="1839" y="1595"/>
                  </a:lnTo>
                  <a:lnTo>
                    <a:pt x="1465" y="1562"/>
                  </a:lnTo>
                  <a:lnTo>
                    <a:pt x="1302" y="1497"/>
                  </a:lnTo>
                  <a:lnTo>
                    <a:pt x="1270" y="1351"/>
                  </a:lnTo>
                  <a:lnTo>
                    <a:pt x="1237" y="1156"/>
                  </a:lnTo>
                  <a:lnTo>
                    <a:pt x="1319" y="1042"/>
                  </a:lnTo>
                  <a:lnTo>
                    <a:pt x="1400" y="960"/>
                  </a:lnTo>
                  <a:lnTo>
                    <a:pt x="1465" y="912"/>
                  </a:lnTo>
                  <a:lnTo>
                    <a:pt x="1611" y="912"/>
                  </a:lnTo>
                  <a:lnTo>
                    <a:pt x="1904" y="1009"/>
                  </a:lnTo>
                  <a:lnTo>
                    <a:pt x="2116" y="1091"/>
                  </a:lnTo>
                  <a:lnTo>
                    <a:pt x="2230" y="1107"/>
                  </a:lnTo>
                  <a:lnTo>
                    <a:pt x="2474" y="1091"/>
                  </a:lnTo>
                  <a:lnTo>
                    <a:pt x="2571" y="1042"/>
                  </a:lnTo>
                  <a:lnTo>
                    <a:pt x="2718" y="912"/>
                  </a:lnTo>
                  <a:lnTo>
                    <a:pt x="2897" y="602"/>
                  </a:lnTo>
                  <a:lnTo>
                    <a:pt x="2946" y="423"/>
                  </a:lnTo>
                  <a:lnTo>
                    <a:pt x="2669" y="293"/>
                  </a:lnTo>
                  <a:lnTo>
                    <a:pt x="2360" y="196"/>
                  </a:lnTo>
                  <a:lnTo>
                    <a:pt x="2035" y="114"/>
                  </a:lnTo>
                  <a:lnTo>
                    <a:pt x="1709" y="49"/>
                  </a:lnTo>
                  <a:lnTo>
                    <a:pt x="1384" y="17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6"/>
            <p:cNvSpPr/>
            <p:nvPr/>
          </p:nvSpPr>
          <p:spPr>
            <a:xfrm>
              <a:off x="3650525" y="844775"/>
              <a:ext cx="88700" cy="55750"/>
            </a:xfrm>
            <a:custGeom>
              <a:avLst/>
              <a:gdLst/>
              <a:ahLst/>
              <a:cxnLst/>
              <a:rect l="l" t="t" r="r" b="b"/>
              <a:pathLst>
                <a:path w="3548" h="2230" extrusionOk="0">
                  <a:moveTo>
                    <a:pt x="2507" y="1"/>
                  </a:moveTo>
                  <a:lnTo>
                    <a:pt x="2458" y="196"/>
                  </a:lnTo>
                  <a:lnTo>
                    <a:pt x="2246" y="538"/>
                  </a:lnTo>
                  <a:lnTo>
                    <a:pt x="1921" y="765"/>
                  </a:lnTo>
                  <a:lnTo>
                    <a:pt x="1530" y="863"/>
                  </a:lnTo>
                  <a:lnTo>
                    <a:pt x="1335" y="847"/>
                  </a:lnTo>
                  <a:lnTo>
                    <a:pt x="1237" y="684"/>
                  </a:lnTo>
                  <a:lnTo>
                    <a:pt x="1010" y="505"/>
                  </a:lnTo>
                  <a:lnTo>
                    <a:pt x="587" y="375"/>
                  </a:lnTo>
                  <a:lnTo>
                    <a:pt x="342" y="294"/>
                  </a:lnTo>
                  <a:lnTo>
                    <a:pt x="261" y="326"/>
                  </a:lnTo>
                  <a:lnTo>
                    <a:pt x="82" y="554"/>
                  </a:lnTo>
                  <a:lnTo>
                    <a:pt x="1" y="879"/>
                  </a:lnTo>
                  <a:lnTo>
                    <a:pt x="82" y="1156"/>
                  </a:lnTo>
                  <a:lnTo>
                    <a:pt x="212" y="1254"/>
                  </a:lnTo>
                  <a:lnTo>
                    <a:pt x="473" y="1123"/>
                  </a:lnTo>
                  <a:lnTo>
                    <a:pt x="945" y="1091"/>
                  </a:lnTo>
                  <a:lnTo>
                    <a:pt x="1547" y="1367"/>
                  </a:lnTo>
                  <a:lnTo>
                    <a:pt x="1905" y="1660"/>
                  </a:lnTo>
                  <a:lnTo>
                    <a:pt x="2262" y="1953"/>
                  </a:lnTo>
                  <a:lnTo>
                    <a:pt x="2848" y="2230"/>
                  </a:lnTo>
                  <a:lnTo>
                    <a:pt x="3288" y="2197"/>
                  </a:lnTo>
                  <a:lnTo>
                    <a:pt x="3548" y="2067"/>
                  </a:lnTo>
                  <a:lnTo>
                    <a:pt x="3353" y="1969"/>
                  </a:lnTo>
                  <a:lnTo>
                    <a:pt x="3125" y="1725"/>
                  </a:lnTo>
                  <a:lnTo>
                    <a:pt x="3011" y="1286"/>
                  </a:lnTo>
                  <a:lnTo>
                    <a:pt x="3043" y="652"/>
                  </a:lnTo>
                  <a:lnTo>
                    <a:pt x="2913" y="245"/>
                  </a:lnTo>
                  <a:lnTo>
                    <a:pt x="2702" y="66"/>
                  </a:lnTo>
                  <a:lnTo>
                    <a:pt x="2507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6"/>
            <p:cNvSpPr/>
            <p:nvPr/>
          </p:nvSpPr>
          <p:spPr>
            <a:xfrm>
              <a:off x="3619200" y="823225"/>
              <a:ext cx="47625" cy="24425"/>
            </a:xfrm>
            <a:custGeom>
              <a:avLst/>
              <a:gdLst/>
              <a:ahLst/>
              <a:cxnLst/>
              <a:rect l="l" t="t" r="r" b="b"/>
              <a:pathLst>
                <a:path w="1905" h="977" extrusionOk="0">
                  <a:moveTo>
                    <a:pt x="1368" y="0"/>
                  </a:moveTo>
                  <a:lnTo>
                    <a:pt x="896" y="98"/>
                  </a:lnTo>
                  <a:lnTo>
                    <a:pt x="457" y="407"/>
                  </a:lnTo>
                  <a:lnTo>
                    <a:pt x="294" y="667"/>
                  </a:lnTo>
                  <a:lnTo>
                    <a:pt x="229" y="749"/>
                  </a:lnTo>
                  <a:lnTo>
                    <a:pt x="154" y="898"/>
                  </a:lnTo>
                  <a:lnTo>
                    <a:pt x="154" y="898"/>
                  </a:lnTo>
                  <a:lnTo>
                    <a:pt x="375" y="879"/>
                  </a:lnTo>
                  <a:lnTo>
                    <a:pt x="1156" y="798"/>
                  </a:lnTo>
                  <a:lnTo>
                    <a:pt x="1547" y="570"/>
                  </a:lnTo>
                  <a:lnTo>
                    <a:pt x="1791" y="310"/>
                  </a:lnTo>
                  <a:lnTo>
                    <a:pt x="1905" y="131"/>
                  </a:lnTo>
                  <a:lnTo>
                    <a:pt x="1758" y="65"/>
                  </a:lnTo>
                  <a:lnTo>
                    <a:pt x="1368" y="0"/>
                  </a:lnTo>
                  <a:close/>
                  <a:moveTo>
                    <a:pt x="154" y="898"/>
                  </a:moveTo>
                  <a:lnTo>
                    <a:pt x="1" y="912"/>
                  </a:lnTo>
                  <a:lnTo>
                    <a:pt x="50" y="977"/>
                  </a:lnTo>
                  <a:lnTo>
                    <a:pt x="131" y="944"/>
                  </a:lnTo>
                  <a:lnTo>
                    <a:pt x="154" y="898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6"/>
            <p:cNvSpPr/>
            <p:nvPr/>
          </p:nvSpPr>
          <p:spPr>
            <a:xfrm>
              <a:off x="3656225" y="777675"/>
              <a:ext cx="17525" cy="11400"/>
            </a:xfrm>
            <a:custGeom>
              <a:avLst/>
              <a:gdLst/>
              <a:ahLst/>
              <a:cxnLst/>
              <a:rect l="l" t="t" r="r" b="b"/>
              <a:pathLst>
                <a:path w="701" h="456" extrusionOk="0">
                  <a:moveTo>
                    <a:pt x="424" y="0"/>
                  </a:moveTo>
                  <a:lnTo>
                    <a:pt x="293" y="16"/>
                  </a:lnTo>
                  <a:lnTo>
                    <a:pt x="1" y="179"/>
                  </a:lnTo>
                  <a:lnTo>
                    <a:pt x="98" y="325"/>
                  </a:lnTo>
                  <a:lnTo>
                    <a:pt x="310" y="456"/>
                  </a:lnTo>
                  <a:lnTo>
                    <a:pt x="505" y="407"/>
                  </a:lnTo>
                  <a:lnTo>
                    <a:pt x="603" y="325"/>
                  </a:lnTo>
                  <a:lnTo>
                    <a:pt x="700" y="146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6"/>
            <p:cNvSpPr/>
            <p:nvPr/>
          </p:nvSpPr>
          <p:spPr>
            <a:xfrm>
              <a:off x="3568775" y="795150"/>
              <a:ext cx="21175" cy="25650"/>
            </a:xfrm>
            <a:custGeom>
              <a:avLst/>
              <a:gdLst/>
              <a:ahLst/>
              <a:cxnLst/>
              <a:rect l="l" t="t" r="r" b="b"/>
              <a:pathLst>
                <a:path w="847" h="1026" extrusionOk="0">
                  <a:moveTo>
                    <a:pt x="472" y="1"/>
                  </a:moveTo>
                  <a:lnTo>
                    <a:pt x="375" y="17"/>
                  </a:lnTo>
                  <a:lnTo>
                    <a:pt x="261" y="82"/>
                  </a:lnTo>
                  <a:lnTo>
                    <a:pt x="212" y="294"/>
                  </a:lnTo>
                  <a:lnTo>
                    <a:pt x="277" y="619"/>
                  </a:lnTo>
                  <a:lnTo>
                    <a:pt x="228" y="782"/>
                  </a:lnTo>
                  <a:lnTo>
                    <a:pt x="98" y="814"/>
                  </a:lnTo>
                  <a:lnTo>
                    <a:pt x="0" y="782"/>
                  </a:lnTo>
                  <a:lnTo>
                    <a:pt x="293" y="1026"/>
                  </a:lnTo>
                  <a:lnTo>
                    <a:pt x="846" y="212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6"/>
            <p:cNvSpPr/>
            <p:nvPr/>
          </p:nvSpPr>
          <p:spPr>
            <a:xfrm>
              <a:off x="3539475" y="795975"/>
              <a:ext cx="12650" cy="11400"/>
            </a:xfrm>
            <a:custGeom>
              <a:avLst/>
              <a:gdLst/>
              <a:ahLst/>
              <a:cxnLst/>
              <a:rect l="l" t="t" r="r" b="b"/>
              <a:pathLst>
                <a:path w="506" h="456" extrusionOk="0">
                  <a:moveTo>
                    <a:pt x="261" y="0"/>
                  </a:moveTo>
                  <a:lnTo>
                    <a:pt x="33" y="16"/>
                  </a:lnTo>
                  <a:lnTo>
                    <a:pt x="1" y="407"/>
                  </a:lnTo>
                  <a:lnTo>
                    <a:pt x="17" y="456"/>
                  </a:lnTo>
                  <a:lnTo>
                    <a:pt x="115" y="456"/>
                  </a:lnTo>
                  <a:lnTo>
                    <a:pt x="359" y="358"/>
                  </a:lnTo>
                  <a:lnTo>
                    <a:pt x="505" y="374"/>
                  </a:lnTo>
                  <a:lnTo>
                    <a:pt x="473" y="195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6"/>
            <p:cNvSpPr/>
            <p:nvPr/>
          </p:nvSpPr>
          <p:spPr>
            <a:xfrm>
              <a:off x="3578950" y="761400"/>
              <a:ext cx="15075" cy="11400"/>
            </a:xfrm>
            <a:custGeom>
              <a:avLst/>
              <a:gdLst/>
              <a:ahLst/>
              <a:cxnLst/>
              <a:rect l="l" t="t" r="r" b="b"/>
              <a:pathLst>
                <a:path w="603" h="456" extrusionOk="0">
                  <a:moveTo>
                    <a:pt x="391" y="0"/>
                  </a:moveTo>
                  <a:lnTo>
                    <a:pt x="179" y="228"/>
                  </a:lnTo>
                  <a:lnTo>
                    <a:pt x="0" y="358"/>
                  </a:lnTo>
                  <a:lnTo>
                    <a:pt x="0" y="407"/>
                  </a:lnTo>
                  <a:lnTo>
                    <a:pt x="49" y="456"/>
                  </a:lnTo>
                  <a:lnTo>
                    <a:pt x="212" y="456"/>
                  </a:lnTo>
                  <a:lnTo>
                    <a:pt x="456" y="342"/>
                  </a:lnTo>
                  <a:lnTo>
                    <a:pt x="602" y="179"/>
                  </a:lnTo>
                  <a:lnTo>
                    <a:pt x="553" y="98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6"/>
            <p:cNvSpPr/>
            <p:nvPr/>
          </p:nvSpPr>
          <p:spPr>
            <a:xfrm>
              <a:off x="3607000" y="605600"/>
              <a:ext cx="17925" cy="24825"/>
            </a:xfrm>
            <a:custGeom>
              <a:avLst/>
              <a:gdLst/>
              <a:ahLst/>
              <a:cxnLst/>
              <a:rect l="l" t="t" r="r" b="b"/>
              <a:pathLst>
                <a:path w="717" h="993" extrusionOk="0">
                  <a:moveTo>
                    <a:pt x="50" y="0"/>
                  </a:moveTo>
                  <a:lnTo>
                    <a:pt x="1" y="261"/>
                  </a:lnTo>
                  <a:lnTo>
                    <a:pt x="98" y="554"/>
                  </a:lnTo>
                  <a:lnTo>
                    <a:pt x="212" y="635"/>
                  </a:lnTo>
                  <a:lnTo>
                    <a:pt x="343" y="700"/>
                  </a:lnTo>
                  <a:lnTo>
                    <a:pt x="603" y="847"/>
                  </a:lnTo>
                  <a:lnTo>
                    <a:pt x="717" y="993"/>
                  </a:lnTo>
                  <a:lnTo>
                    <a:pt x="554" y="668"/>
                  </a:lnTo>
                  <a:lnTo>
                    <a:pt x="391" y="261"/>
                  </a:lnTo>
                  <a:lnTo>
                    <a:pt x="196" y="4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6"/>
            <p:cNvSpPr/>
            <p:nvPr/>
          </p:nvSpPr>
          <p:spPr>
            <a:xfrm>
              <a:off x="4009300" y="990000"/>
              <a:ext cx="15500" cy="15475"/>
            </a:xfrm>
            <a:custGeom>
              <a:avLst/>
              <a:gdLst/>
              <a:ahLst/>
              <a:cxnLst/>
              <a:rect l="l" t="t" r="r" b="b"/>
              <a:pathLst>
                <a:path w="620" h="619" extrusionOk="0">
                  <a:moveTo>
                    <a:pt x="115" y="0"/>
                  </a:moveTo>
                  <a:lnTo>
                    <a:pt x="1" y="82"/>
                  </a:lnTo>
                  <a:lnTo>
                    <a:pt x="440" y="619"/>
                  </a:lnTo>
                  <a:lnTo>
                    <a:pt x="619" y="375"/>
                  </a:lnTo>
                  <a:lnTo>
                    <a:pt x="521" y="179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6"/>
            <p:cNvSpPr/>
            <p:nvPr/>
          </p:nvSpPr>
          <p:spPr>
            <a:xfrm>
              <a:off x="3927150" y="958675"/>
              <a:ext cx="69975" cy="39075"/>
            </a:xfrm>
            <a:custGeom>
              <a:avLst/>
              <a:gdLst/>
              <a:ahLst/>
              <a:cxnLst/>
              <a:rect l="l" t="t" r="r" b="b"/>
              <a:pathLst>
                <a:path w="2799" h="1563" extrusionOk="0">
                  <a:moveTo>
                    <a:pt x="895" y="1"/>
                  </a:moveTo>
                  <a:lnTo>
                    <a:pt x="683" y="163"/>
                  </a:lnTo>
                  <a:lnTo>
                    <a:pt x="342" y="293"/>
                  </a:lnTo>
                  <a:lnTo>
                    <a:pt x="130" y="375"/>
                  </a:lnTo>
                  <a:lnTo>
                    <a:pt x="16" y="668"/>
                  </a:lnTo>
                  <a:lnTo>
                    <a:pt x="0" y="977"/>
                  </a:lnTo>
                  <a:lnTo>
                    <a:pt x="309" y="1188"/>
                  </a:lnTo>
                  <a:lnTo>
                    <a:pt x="993" y="1481"/>
                  </a:lnTo>
                  <a:lnTo>
                    <a:pt x="1367" y="1530"/>
                  </a:lnTo>
                  <a:lnTo>
                    <a:pt x="1725" y="1563"/>
                  </a:lnTo>
                  <a:lnTo>
                    <a:pt x="2441" y="1530"/>
                  </a:lnTo>
                  <a:lnTo>
                    <a:pt x="2799" y="1481"/>
                  </a:lnTo>
                  <a:lnTo>
                    <a:pt x="2555" y="895"/>
                  </a:lnTo>
                  <a:lnTo>
                    <a:pt x="2327" y="847"/>
                  </a:lnTo>
                  <a:lnTo>
                    <a:pt x="1936" y="570"/>
                  </a:lnTo>
                  <a:lnTo>
                    <a:pt x="1741" y="407"/>
                  </a:lnTo>
                  <a:lnTo>
                    <a:pt x="1530" y="245"/>
                  </a:lnTo>
                  <a:lnTo>
                    <a:pt x="1123" y="17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6"/>
            <p:cNvSpPr/>
            <p:nvPr/>
          </p:nvSpPr>
          <p:spPr>
            <a:xfrm>
              <a:off x="3776225" y="767900"/>
              <a:ext cx="460075" cy="262400"/>
            </a:xfrm>
            <a:custGeom>
              <a:avLst/>
              <a:gdLst/>
              <a:ahLst/>
              <a:cxnLst/>
              <a:rect l="l" t="t" r="r" b="b"/>
              <a:pathLst>
                <a:path w="18403" h="10496" extrusionOk="0">
                  <a:moveTo>
                    <a:pt x="4979" y="1"/>
                  </a:moveTo>
                  <a:lnTo>
                    <a:pt x="4394" y="814"/>
                  </a:lnTo>
                  <a:lnTo>
                    <a:pt x="3840" y="1351"/>
                  </a:lnTo>
                  <a:lnTo>
                    <a:pt x="3287" y="1563"/>
                  </a:lnTo>
                  <a:lnTo>
                    <a:pt x="2864" y="1676"/>
                  </a:lnTo>
                  <a:lnTo>
                    <a:pt x="2897" y="1839"/>
                  </a:lnTo>
                  <a:lnTo>
                    <a:pt x="2848" y="2116"/>
                  </a:lnTo>
                  <a:lnTo>
                    <a:pt x="2620" y="2474"/>
                  </a:lnTo>
                  <a:lnTo>
                    <a:pt x="2230" y="2897"/>
                  </a:lnTo>
                  <a:lnTo>
                    <a:pt x="2116" y="3255"/>
                  </a:lnTo>
                  <a:lnTo>
                    <a:pt x="2213" y="3515"/>
                  </a:lnTo>
                  <a:lnTo>
                    <a:pt x="2327" y="3661"/>
                  </a:lnTo>
                  <a:lnTo>
                    <a:pt x="2262" y="3580"/>
                  </a:lnTo>
                  <a:lnTo>
                    <a:pt x="2148" y="3515"/>
                  </a:lnTo>
                  <a:lnTo>
                    <a:pt x="1953" y="3564"/>
                  </a:lnTo>
                  <a:lnTo>
                    <a:pt x="1725" y="3792"/>
                  </a:lnTo>
                  <a:lnTo>
                    <a:pt x="1611" y="3906"/>
                  </a:lnTo>
                  <a:lnTo>
                    <a:pt x="1546" y="3906"/>
                  </a:lnTo>
                  <a:lnTo>
                    <a:pt x="1530" y="3873"/>
                  </a:lnTo>
                  <a:lnTo>
                    <a:pt x="1481" y="4085"/>
                  </a:lnTo>
                  <a:lnTo>
                    <a:pt x="1563" y="4394"/>
                  </a:lnTo>
                  <a:lnTo>
                    <a:pt x="1904" y="4752"/>
                  </a:lnTo>
                  <a:lnTo>
                    <a:pt x="2181" y="4914"/>
                  </a:lnTo>
                  <a:lnTo>
                    <a:pt x="2311" y="5012"/>
                  </a:lnTo>
                  <a:lnTo>
                    <a:pt x="2490" y="5191"/>
                  </a:lnTo>
                  <a:lnTo>
                    <a:pt x="2506" y="5402"/>
                  </a:lnTo>
                  <a:lnTo>
                    <a:pt x="2278" y="5695"/>
                  </a:lnTo>
                  <a:lnTo>
                    <a:pt x="2034" y="5874"/>
                  </a:lnTo>
                  <a:lnTo>
                    <a:pt x="1888" y="5988"/>
                  </a:lnTo>
                  <a:lnTo>
                    <a:pt x="1611" y="6037"/>
                  </a:lnTo>
                  <a:lnTo>
                    <a:pt x="1253" y="5907"/>
                  </a:lnTo>
                  <a:lnTo>
                    <a:pt x="863" y="5549"/>
                  </a:lnTo>
                  <a:lnTo>
                    <a:pt x="554" y="5419"/>
                  </a:lnTo>
                  <a:lnTo>
                    <a:pt x="326" y="5500"/>
                  </a:lnTo>
                  <a:lnTo>
                    <a:pt x="212" y="5614"/>
                  </a:lnTo>
                  <a:lnTo>
                    <a:pt x="98" y="5825"/>
                  </a:lnTo>
                  <a:lnTo>
                    <a:pt x="1" y="6183"/>
                  </a:lnTo>
                  <a:lnTo>
                    <a:pt x="49" y="6493"/>
                  </a:lnTo>
                  <a:lnTo>
                    <a:pt x="212" y="6737"/>
                  </a:lnTo>
                  <a:lnTo>
                    <a:pt x="586" y="7013"/>
                  </a:lnTo>
                  <a:lnTo>
                    <a:pt x="1188" y="7241"/>
                  </a:lnTo>
                  <a:lnTo>
                    <a:pt x="1432" y="7306"/>
                  </a:lnTo>
                  <a:lnTo>
                    <a:pt x="1676" y="7355"/>
                  </a:lnTo>
                  <a:lnTo>
                    <a:pt x="2165" y="7371"/>
                  </a:lnTo>
                  <a:lnTo>
                    <a:pt x="2409" y="7160"/>
                  </a:lnTo>
                  <a:lnTo>
                    <a:pt x="2474" y="6932"/>
                  </a:lnTo>
                  <a:lnTo>
                    <a:pt x="2555" y="7111"/>
                  </a:lnTo>
                  <a:lnTo>
                    <a:pt x="2750" y="7371"/>
                  </a:lnTo>
                  <a:lnTo>
                    <a:pt x="2962" y="7534"/>
                  </a:lnTo>
                  <a:lnTo>
                    <a:pt x="3190" y="7599"/>
                  </a:lnTo>
                  <a:lnTo>
                    <a:pt x="3564" y="7550"/>
                  </a:lnTo>
                  <a:lnTo>
                    <a:pt x="4117" y="7322"/>
                  </a:lnTo>
                  <a:lnTo>
                    <a:pt x="4394" y="7160"/>
                  </a:lnTo>
                  <a:lnTo>
                    <a:pt x="4670" y="7013"/>
                  </a:lnTo>
                  <a:lnTo>
                    <a:pt x="5207" y="6737"/>
                  </a:lnTo>
                  <a:lnTo>
                    <a:pt x="5565" y="6655"/>
                  </a:lnTo>
                  <a:lnTo>
                    <a:pt x="5809" y="6672"/>
                  </a:lnTo>
                  <a:lnTo>
                    <a:pt x="6021" y="6769"/>
                  </a:lnTo>
                  <a:lnTo>
                    <a:pt x="6200" y="6981"/>
                  </a:lnTo>
                  <a:lnTo>
                    <a:pt x="6297" y="7127"/>
                  </a:lnTo>
                  <a:lnTo>
                    <a:pt x="6460" y="7046"/>
                  </a:lnTo>
                  <a:lnTo>
                    <a:pt x="6785" y="6753"/>
                  </a:lnTo>
                  <a:lnTo>
                    <a:pt x="7078" y="6444"/>
                  </a:lnTo>
                  <a:lnTo>
                    <a:pt x="7322" y="6314"/>
                  </a:lnTo>
                  <a:lnTo>
                    <a:pt x="7518" y="6314"/>
                  </a:lnTo>
                  <a:lnTo>
                    <a:pt x="7615" y="6346"/>
                  </a:lnTo>
                  <a:lnTo>
                    <a:pt x="7534" y="6541"/>
                  </a:lnTo>
                  <a:lnTo>
                    <a:pt x="7518" y="6834"/>
                  </a:lnTo>
                  <a:lnTo>
                    <a:pt x="7632" y="7030"/>
                  </a:lnTo>
                  <a:lnTo>
                    <a:pt x="7843" y="7160"/>
                  </a:lnTo>
                  <a:lnTo>
                    <a:pt x="7973" y="7192"/>
                  </a:lnTo>
                  <a:lnTo>
                    <a:pt x="8250" y="7274"/>
                  </a:lnTo>
                  <a:lnTo>
                    <a:pt x="8657" y="7387"/>
                  </a:lnTo>
                  <a:lnTo>
                    <a:pt x="8868" y="7518"/>
                  </a:lnTo>
                  <a:lnTo>
                    <a:pt x="8933" y="7599"/>
                  </a:lnTo>
                  <a:lnTo>
                    <a:pt x="9649" y="7811"/>
                  </a:lnTo>
                  <a:lnTo>
                    <a:pt x="10739" y="8055"/>
                  </a:lnTo>
                  <a:lnTo>
                    <a:pt x="11390" y="8071"/>
                  </a:lnTo>
                  <a:lnTo>
                    <a:pt x="11683" y="8006"/>
                  </a:lnTo>
                  <a:lnTo>
                    <a:pt x="11829" y="8087"/>
                  </a:lnTo>
                  <a:lnTo>
                    <a:pt x="12090" y="8331"/>
                  </a:lnTo>
                  <a:lnTo>
                    <a:pt x="12253" y="8624"/>
                  </a:lnTo>
                  <a:lnTo>
                    <a:pt x="12220" y="8819"/>
                  </a:lnTo>
                  <a:lnTo>
                    <a:pt x="12139" y="8917"/>
                  </a:lnTo>
                  <a:lnTo>
                    <a:pt x="12057" y="8966"/>
                  </a:lnTo>
                  <a:lnTo>
                    <a:pt x="12155" y="8966"/>
                  </a:lnTo>
                  <a:lnTo>
                    <a:pt x="12366" y="8901"/>
                  </a:lnTo>
                  <a:lnTo>
                    <a:pt x="12692" y="8705"/>
                  </a:lnTo>
                  <a:lnTo>
                    <a:pt x="12985" y="8510"/>
                  </a:lnTo>
                  <a:lnTo>
                    <a:pt x="13180" y="8478"/>
                  </a:lnTo>
                  <a:lnTo>
                    <a:pt x="13343" y="8575"/>
                  </a:lnTo>
                  <a:lnTo>
                    <a:pt x="13473" y="8819"/>
                  </a:lnTo>
                  <a:lnTo>
                    <a:pt x="13538" y="9047"/>
                  </a:lnTo>
                  <a:lnTo>
                    <a:pt x="13310" y="9080"/>
                  </a:lnTo>
                  <a:lnTo>
                    <a:pt x="13017" y="9210"/>
                  </a:lnTo>
                  <a:lnTo>
                    <a:pt x="12708" y="9421"/>
                  </a:lnTo>
                  <a:lnTo>
                    <a:pt x="12448" y="9552"/>
                  </a:lnTo>
                  <a:lnTo>
                    <a:pt x="12529" y="9730"/>
                  </a:lnTo>
                  <a:lnTo>
                    <a:pt x="12789" y="10040"/>
                  </a:lnTo>
                  <a:lnTo>
                    <a:pt x="13131" y="10267"/>
                  </a:lnTo>
                  <a:lnTo>
                    <a:pt x="13505" y="10381"/>
                  </a:lnTo>
                  <a:lnTo>
                    <a:pt x="13717" y="10398"/>
                  </a:lnTo>
                  <a:lnTo>
                    <a:pt x="14075" y="10398"/>
                  </a:lnTo>
                  <a:lnTo>
                    <a:pt x="14758" y="10349"/>
                  </a:lnTo>
                  <a:lnTo>
                    <a:pt x="15067" y="10381"/>
                  </a:lnTo>
                  <a:lnTo>
                    <a:pt x="15084" y="10446"/>
                  </a:lnTo>
                  <a:lnTo>
                    <a:pt x="15132" y="10495"/>
                  </a:lnTo>
                  <a:lnTo>
                    <a:pt x="15751" y="9844"/>
                  </a:lnTo>
                  <a:lnTo>
                    <a:pt x="16841" y="8396"/>
                  </a:lnTo>
                  <a:lnTo>
                    <a:pt x="17297" y="7599"/>
                  </a:lnTo>
                  <a:lnTo>
                    <a:pt x="17687" y="6818"/>
                  </a:lnTo>
                  <a:lnTo>
                    <a:pt x="18256" y="5175"/>
                  </a:lnTo>
                  <a:lnTo>
                    <a:pt x="18403" y="4312"/>
                  </a:lnTo>
                  <a:lnTo>
                    <a:pt x="18387" y="4182"/>
                  </a:lnTo>
                  <a:lnTo>
                    <a:pt x="18273" y="4003"/>
                  </a:lnTo>
                  <a:lnTo>
                    <a:pt x="18045" y="3792"/>
                  </a:lnTo>
                  <a:lnTo>
                    <a:pt x="17931" y="3661"/>
                  </a:lnTo>
                  <a:lnTo>
                    <a:pt x="17687" y="4052"/>
                  </a:lnTo>
                  <a:lnTo>
                    <a:pt x="17362" y="4491"/>
                  </a:lnTo>
                  <a:lnTo>
                    <a:pt x="17101" y="4654"/>
                  </a:lnTo>
                  <a:lnTo>
                    <a:pt x="16939" y="4670"/>
                  </a:lnTo>
                  <a:lnTo>
                    <a:pt x="16841" y="4556"/>
                  </a:lnTo>
                  <a:lnTo>
                    <a:pt x="16581" y="4394"/>
                  </a:lnTo>
                  <a:lnTo>
                    <a:pt x="16109" y="4263"/>
                  </a:lnTo>
                  <a:lnTo>
                    <a:pt x="15800" y="4182"/>
                  </a:lnTo>
                  <a:lnTo>
                    <a:pt x="15669" y="4133"/>
                  </a:lnTo>
                  <a:lnTo>
                    <a:pt x="15458" y="3954"/>
                  </a:lnTo>
                  <a:lnTo>
                    <a:pt x="15360" y="3678"/>
                  </a:lnTo>
                  <a:lnTo>
                    <a:pt x="15409" y="3255"/>
                  </a:lnTo>
                  <a:lnTo>
                    <a:pt x="15523" y="2962"/>
                  </a:lnTo>
                  <a:lnTo>
                    <a:pt x="15393" y="2880"/>
                  </a:lnTo>
                  <a:lnTo>
                    <a:pt x="15165" y="2783"/>
                  </a:lnTo>
                  <a:lnTo>
                    <a:pt x="14856" y="2832"/>
                  </a:lnTo>
                  <a:lnTo>
                    <a:pt x="14563" y="3125"/>
                  </a:lnTo>
                  <a:lnTo>
                    <a:pt x="14303" y="3580"/>
                  </a:lnTo>
                  <a:lnTo>
                    <a:pt x="14189" y="3824"/>
                  </a:lnTo>
                  <a:lnTo>
                    <a:pt x="14075" y="4068"/>
                  </a:lnTo>
                  <a:lnTo>
                    <a:pt x="13831" y="4459"/>
                  </a:lnTo>
                  <a:lnTo>
                    <a:pt x="13603" y="4589"/>
                  </a:lnTo>
                  <a:lnTo>
                    <a:pt x="13440" y="4573"/>
                  </a:lnTo>
                  <a:lnTo>
                    <a:pt x="13131" y="4394"/>
                  </a:lnTo>
                  <a:lnTo>
                    <a:pt x="12887" y="4085"/>
                  </a:lnTo>
                  <a:lnTo>
                    <a:pt x="12806" y="3873"/>
                  </a:lnTo>
                  <a:lnTo>
                    <a:pt x="12545" y="3645"/>
                  </a:lnTo>
                  <a:lnTo>
                    <a:pt x="12057" y="3548"/>
                  </a:lnTo>
                  <a:lnTo>
                    <a:pt x="11748" y="3564"/>
                  </a:lnTo>
                  <a:lnTo>
                    <a:pt x="11602" y="3564"/>
                  </a:lnTo>
                  <a:lnTo>
                    <a:pt x="11406" y="3499"/>
                  </a:lnTo>
                  <a:lnTo>
                    <a:pt x="11374" y="3304"/>
                  </a:lnTo>
                  <a:lnTo>
                    <a:pt x="11537" y="2913"/>
                  </a:lnTo>
                  <a:lnTo>
                    <a:pt x="11732" y="2588"/>
                  </a:lnTo>
                  <a:lnTo>
                    <a:pt x="11667" y="2230"/>
                  </a:lnTo>
                  <a:lnTo>
                    <a:pt x="11520" y="1888"/>
                  </a:lnTo>
                  <a:lnTo>
                    <a:pt x="11358" y="2018"/>
                  </a:lnTo>
                  <a:lnTo>
                    <a:pt x="11097" y="2360"/>
                  </a:lnTo>
                  <a:lnTo>
                    <a:pt x="10967" y="2734"/>
                  </a:lnTo>
                  <a:lnTo>
                    <a:pt x="11016" y="3092"/>
                  </a:lnTo>
                  <a:lnTo>
                    <a:pt x="11114" y="3238"/>
                  </a:lnTo>
                  <a:lnTo>
                    <a:pt x="11097" y="3336"/>
                  </a:lnTo>
                  <a:lnTo>
                    <a:pt x="10983" y="3417"/>
                  </a:lnTo>
                  <a:lnTo>
                    <a:pt x="10739" y="3434"/>
                  </a:lnTo>
                  <a:lnTo>
                    <a:pt x="10577" y="3385"/>
                  </a:lnTo>
                  <a:lnTo>
                    <a:pt x="10430" y="2913"/>
                  </a:lnTo>
                  <a:lnTo>
                    <a:pt x="10284" y="1709"/>
                  </a:lnTo>
                  <a:lnTo>
                    <a:pt x="10219" y="1107"/>
                  </a:lnTo>
                  <a:lnTo>
                    <a:pt x="9877" y="651"/>
                  </a:lnTo>
                  <a:lnTo>
                    <a:pt x="9747" y="798"/>
                  </a:lnTo>
                  <a:lnTo>
                    <a:pt x="9617" y="1074"/>
                  </a:lnTo>
                  <a:lnTo>
                    <a:pt x="9649" y="1481"/>
                  </a:lnTo>
                  <a:lnTo>
                    <a:pt x="9861" y="1986"/>
                  </a:lnTo>
                  <a:lnTo>
                    <a:pt x="9926" y="2376"/>
                  </a:lnTo>
                  <a:lnTo>
                    <a:pt x="9844" y="2653"/>
                  </a:lnTo>
                  <a:lnTo>
                    <a:pt x="9747" y="2799"/>
                  </a:lnTo>
                  <a:lnTo>
                    <a:pt x="9584" y="2783"/>
                  </a:lnTo>
                  <a:lnTo>
                    <a:pt x="9373" y="2636"/>
                  </a:lnTo>
                  <a:lnTo>
                    <a:pt x="9275" y="2262"/>
                  </a:lnTo>
                  <a:lnTo>
                    <a:pt x="9291" y="1660"/>
                  </a:lnTo>
                  <a:lnTo>
                    <a:pt x="9194" y="1270"/>
                  </a:lnTo>
                  <a:lnTo>
                    <a:pt x="9015" y="1123"/>
                  </a:lnTo>
                  <a:lnTo>
                    <a:pt x="8868" y="1074"/>
                  </a:lnTo>
                  <a:lnTo>
                    <a:pt x="8608" y="993"/>
                  </a:lnTo>
                  <a:lnTo>
                    <a:pt x="7973" y="782"/>
                  </a:lnTo>
                  <a:lnTo>
                    <a:pt x="7680" y="765"/>
                  </a:lnTo>
                  <a:lnTo>
                    <a:pt x="7518" y="782"/>
                  </a:lnTo>
                  <a:lnTo>
                    <a:pt x="7257" y="912"/>
                  </a:lnTo>
                  <a:lnTo>
                    <a:pt x="7062" y="1205"/>
                  </a:lnTo>
                  <a:lnTo>
                    <a:pt x="6948" y="1676"/>
                  </a:lnTo>
                  <a:lnTo>
                    <a:pt x="6916" y="2018"/>
                  </a:lnTo>
                  <a:lnTo>
                    <a:pt x="6834" y="1937"/>
                  </a:lnTo>
                  <a:lnTo>
                    <a:pt x="6607" y="1904"/>
                  </a:lnTo>
                  <a:lnTo>
                    <a:pt x="6249" y="2002"/>
                  </a:lnTo>
                  <a:lnTo>
                    <a:pt x="5988" y="2116"/>
                  </a:lnTo>
                  <a:lnTo>
                    <a:pt x="5728" y="2213"/>
                  </a:lnTo>
                  <a:lnTo>
                    <a:pt x="5370" y="2230"/>
                  </a:lnTo>
                  <a:lnTo>
                    <a:pt x="5142" y="2099"/>
                  </a:lnTo>
                  <a:lnTo>
                    <a:pt x="5061" y="1969"/>
                  </a:lnTo>
                  <a:lnTo>
                    <a:pt x="5110" y="1481"/>
                  </a:lnTo>
                  <a:lnTo>
                    <a:pt x="5240" y="651"/>
                  </a:lnTo>
                  <a:lnTo>
                    <a:pt x="5175" y="293"/>
                  </a:lnTo>
                  <a:lnTo>
                    <a:pt x="5061" y="82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D139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26" name="Google Shape;2426;p26"/>
          <p:cNvSpPr/>
          <p:nvPr/>
        </p:nvSpPr>
        <p:spPr>
          <a:xfrm rot="10800000">
            <a:off x="11472534" y="-113282"/>
            <a:ext cx="773681" cy="2355987"/>
          </a:xfrm>
          <a:custGeom>
            <a:avLst/>
            <a:gdLst/>
            <a:ahLst/>
            <a:cxnLst/>
            <a:rect l="l" t="t" r="r" b="b"/>
            <a:pathLst>
              <a:path w="13994" h="42614" extrusionOk="0">
                <a:moveTo>
                  <a:pt x="1432" y="0"/>
                </a:moveTo>
                <a:lnTo>
                  <a:pt x="814" y="49"/>
                </a:lnTo>
                <a:lnTo>
                  <a:pt x="391" y="260"/>
                </a:lnTo>
                <a:lnTo>
                  <a:pt x="180" y="456"/>
                </a:lnTo>
                <a:lnTo>
                  <a:pt x="33" y="700"/>
                </a:lnTo>
                <a:lnTo>
                  <a:pt x="1" y="993"/>
                </a:lnTo>
                <a:lnTo>
                  <a:pt x="33" y="1155"/>
                </a:lnTo>
                <a:lnTo>
                  <a:pt x="82" y="1220"/>
                </a:lnTo>
                <a:lnTo>
                  <a:pt x="212" y="1172"/>
                </a:lnTo>
                <a:lnTo>
                  <a:pt x="228" y="1106"/>
                </a:lnTo>
                <a:lnTo>
                  <a:pt x="261" y="1106"/>
                </a:lnTo>
                <a:lnTo>
                  <a:pt x="228" y="911"/>
                </a:lnTo>
                <a:lnTo>
                  <a:pt x="342" y="602"/>
                </a:lnTo>
                <a:lnTo>
                  <a:pt x="586" y="374"/>
                </a:lnTo>
                <a:lnTo>
                  <a:pt x="928" y="244"/>
                </a:lnTo>
                <a:lnTo>
                  <a:pt x="1091" y="212"/>
                </a:lnTo>
                <a:lnTo>
                  <a:pt x="1319" y="195"/>
                </a:lnTo>
                <a:lnTo>
                  <a:pt x="1709" y="309"/>
                </a:lnTo>
                <a:lnTo>
                  <a:pt x="2034" y="569"/>
                </a:lnTo>
                <a:lnTo>
                  <a:pt x="2262" y="911"/>
                </a:lnTo>
                <a:lnTo>
                  <a:pt x="2360" y="1123"/>
                </a:lnTo>
                <a:lnTo>
                  <a:pt x="2441" y="1367"/>
                </a:lnTo>
                <a:lnTo>
                  <a:pt x="2523" y="1871"/>
                </a:lnTo>
                <a:lnTo>
                  <a:pt x="2555" y="2636"/>
                </a:lnTo>
                <a:lnTo>
                  <a:pt x="2555" y="3157"/>
                </a:lnTo>
                <a:lnTo>
                  <a:pt x="2555" y="4426"/>
                </a:lnTo>
                <a:lnTo>
                  <a:pt x="2539" y="5695"/>
                </a:lnTo>
                <a:lnTo>
                  <a:pt x="2506" y="10804"/>
                </a:lnTo>
                <a:lnTo>
                  <a:pt x="2490" y="15913"/>
                </a:lnTo>
                <a:lnTo>
                  <a:pt x="2490" y="21022"/>
                </a:lnTo>
                <a:lnTo>
                  <a:pt x="2555" y="26131"/>
                </a:lnTo>
                <a:lnTo>
                  <a:pt x="2588" y="27416"/>
                </a:lnTo>
                <a:lnTo>
                  <a:pt x="2620" y="28718"/>
                </a:lnTo>
                <a:lnTo>
                  <a:pt x="2620" y="29222"/>
                </a:lnTo>
                <a:lnTo>
                  <a:pt x="2750" y="30003"/>
                </a:lnTo>
                <a:lnTo>
                  <a:pt x="2962" y="30443"/>
                </a:lnTo>
                <a:lnTo>
                  <a:pt x="3157" y="30622"/>
                </a:lnTo>
                <a:lnTo>
                  <a:pt x="3271" y="30719"/>
                </a:lnTo>
                <a:lnTo>
                  <a:pt x="3531" y="30801"/>
                </a:lnTo>
                <a:lnTo>
                  <a:pt x="3808" y="30784"/>
                </a:lnTo>
                <a:lnTo>
                  <a:pt x="4052" y="30638"/>
                </a:lnTo>
                <a:lnTo>
                  <a:pt x="4133" y="30540"/>
                </a:lnTo>
                <a:lnTo>
                  <a:pt x="4264" y="30296"/>
                </a:lnTo>
                <a:lnTo>
                  <a:pt x="4426" y="29759"/>
                </a:lnTo>
                <a:lnTo>
                  <a:pt x="4443" y="29499"/>
                </a:lnTo>
                <a:lnTo>
                  <a:pt x="4491" y="28230"/>
                </a:lnTo>
                <a:lnTo>
                  <a:pt x="4443" y="26961"/>
                </a:lnTo>
                <a:lnTo>
                  <a:pt x="4475" y="25887"/>
                </a:lnTo>
                <a:lnTo>
                  <a:pt x="4540" y="24829"/>
                </a:lnTo>
                <a:lnTo>
                  <a:pt x="4589" y="23544"/>
                </a:lnTo>
                <a:lnTo>
                  <a:pt x="4654" y="22259"/>
                </a:lnTo>
                <a:lnTo>
                  <a:pt x="4882" y="17182"/>
                </a:lnTo>
                <a:lnTo>
                  <a:pt x="4947" y="16108"/>
                </a:lnTo>
                <a:lnTo>
                  <a:pt x="4963" y="15051"/>
                </a:lnTo>
                <a:lnTo>
                  <a:pt x="4947" y="14107"/>
                </a:lnTo>
                <a:lnTo>
                  <a:pt x="4931" y="13163"/>
                </a:lnTo>
                <a:lnTo>
                  <a:pt x="4931" y="12691"/>
                </a:lnTo>
                <a:lnTo>
                  <a:pt x="5012" y="11748"/>
                </a:lnTo>
                <a:lnTo>
                  <a:pt x="5110" y="11276"/>
                </a:lnTo>
                <a:lnTo>
                  <a:pt x="5207" y="10869"/>
                </a:lnTo>
                <a:lnTo>
                  <a:pt x="5533" y="10234"/>
                </a:lnTo>
                <a:lnTo>
                  <a:pt x="5793" y="10055"/>
                </a:lnTo>
                <a:lnTo>
                  <a:pt x="6005" y="10023"/>
                </a:lnTo>
                <a:lnTo>
                  <a:pt x="6118" y="10055"/>
                </a:lnTo>
                <a:lnTo>
                  <a:pt x="6249" y="10104"/>
                </a:lnTo>
                <a:lnTo>
                  <a:pt x="6411" y="10299"/>
                </a:lnTo>
                <a:lnTo>
                  <a:pt x="6542" y="10690"/>
                </a:lnTo>
                <a:lnTo>
                  <a:pt x="6590" y="10934"/>
                </a:lnTo>
                <a:lnTo>
                  <a:pt x="6672" y="11569"/>
                </a:lnTo>
                <a:lnTo>
                  <a:pt x="6720" y="12203"/>
                </a:lnTo>
                <a:lnTo>
                  <a:pt x="6737" y="13472"/>
                </a:lnTo>
                <a:lnTo>
                  <a:pt x="6737" y="14741"/>
                </a:lnTo>
                <a:lnTo>
                  <a:pt x="6769" y="19883"/>
                </a:lnTo>
                <a:lnTo>
                  <a:pt x="6769" y="25008"/>
                </a:lnTo>
                <a:lnTo>
                  <a:pt x="6818" y="27514"/>
                </a:lnTo>
                <a:lnTo>
                  <a:pt x="6851" y="30003"/>
                </a:lnTo>
                <a:lnTo>
                  <a:pt x="6834" y="31256"/>
                </a:lnTo>
                <a:lnTo>
                  <a:pt x="6688" y="33778"/>
                </a:lnTo>
                <a:lnTo>
                  <a:pt x="6639" y="35031"/>
                </a:lnTo>
                <a:lnTo>
                  <a:pt x="6623" y="36317"/>
                </a:lnTo>
                <a:lnTo>
                  <a:pt x="6639" y="37602"/>
                </a:lnTo>
                <a:lnTo>
                  <a:pt x="6639" y="38058"/>
                </a:lnTo>
                <a:lnTo>
                  <a:pt x="6753" y="38773"/>
                </a:lnTo>
                <a:lnTo>
                  <a:pt x="6932" y="39066"/>
                </a:lnTo>
                <a:lnTo>
                  <a:pt x="7127" y="39197"/>
                </a:lnTo>
                <a:lnTo>
                  <a:pt x="7241" y="39229"/>
                </a:lnTo>
                <a:lnTo>
                  <a:pt x="7371" y="39262"/>
                </a:lnTo>
                <a:lnTo>
                  <a:pt x="7583" y="39229"/>
                </a:lnTo>
                <a:lnTo>
                  <a:pt x="7827" y="39050"/>
                </a:lnTo>
                <a:lnTo>
                  <a:pt x="8104" y="38399"/>
                </a:lnTo>
                <a:lnTo>
                  <a:pt x="8185" y="37992"/>
                </a:lnTo>
                <a:lnTo>
                  <a:pt x="8282" y="37488"/>
                </a:lnTo>
                <a:lnTo>
                  <a:pt x="8380" y="36447"/>
                </a:lnTo>
                <a:lnTo>
                  <a:pt x="8396" y="35926"/>
                </a:lnTo>
                <a:lnTo>
                  <a:pt x="8396" y="34836"/>
                </a:lnTo>
                <a:lnTo>
                  <a:pt x="8380" y="33746"/>
                </a:lnTo>
                <a:lnTo>
                  <a:pt x="8364" y="32607"/>
                </a:lnTo>
                <a:lnTo>
                  <a:pt x="8396" y="31468"/>
                </a:lnTo>
                <a:lnTo>
                  <a:pt x="8429" y="28913"/>
                </a:lnTo>
                <a:lnTo>
                  <a:pt x="8445" y="26343"/>
                </a:lnTo>
                <a:lnTo>
                  <a:pt x="8429" y="21233"/>
                </a:lnTo>
                <a:lnTo>
                  <a:pt x="8380" y="16124"/>
                </a:lnTo>
                <a:lnTo>
                  <a:pt x="8364" y="13586"/>
                </a:lnTo>
                <a:lnTo>
                  <a:pt x="8380" y="11048"/>
                </a:lnTo>
                <a:lnTo>
                  <a:pt x="8380" y="10788"/>
                </a:lnTo>
                <a:lnTo>
                  <a:pt x="8461" y="10397"/>
                </a:lnTo>
                <a:lnTo>
                  <a:pt x="8624" y="10202"/>
                </a:lnTo>
                <a:lnTo>
                  <a:pt x="8738" y="10120"/>
                </a:lnTo>
                <a:lnTo>
                  <a:pt x="8901" y="10072"/>
                </a:lnTo>
                <a:lnTo>
                  <a:pt x="9096" y="10169"/>
                </a:lnTo>
                <a:lnTo>
                  <a:pt x="9210" y="10576"/>
                </a:lnTo>
                <a:lnTo>
                  <a:pt x="9226" y="10836"/>
                </a:lnTo>
                <a:lnTo>
                  <a:pt x="9275" y="12122"/>
                </a:lnTo>
                <a:lnTo>
                  <a:pt x="9308" y="13407"/>
                </a:lnTo>
                <a:lnTo>
                  <a:pt x="9470" y="18500"/>
                </a:lnTo>
                <a:lnTo>
                  <a:pt x="9568" y="23593"/>
                </a:lnTo>
                <a:lnTo>
                  <a:pt x="9649" y="28686"/>
                </a:lnTo>
                <a:lnTo>
                  <a:pt x="9666" y="33778"/>
                </a:lnTo>
                <a:lnTo>
                  <a:pt x="9666" y="35031"/>
                </a:lnTo>
                <a:lnTo>
                  <a:pt x="9649" y="36300"/>
                </a:lnTo>
                <a:lnTo>
                  <a:pt x="9649" y="36740"/>
                </a:lnTo>
                <a:lnTo>
                  <a:pt x="9698" y="37390"/>
                </a:lnTo>
                <a:lnTo>
                  <a:pt x="9796" y="37814"/>
                </a:lnTo>
                <a:lnTo>
                  <a:pt x="9893" y="38025"/>
                </a:lnTo>
                <a:lnTo>
                  <a:pt x="9975" y="38171"/>
                </a:lnTo>
                <a:lnTo>
                  <a:pt x="10202" y="38416"/>
                </a:lnTo>
                <a:lnTo>
                  <a:pt x="10512" y="38578"/>
                </a:lnTo>
                <a:lnTo>
                  <a:pt x="10837" y="38595"/>
                </a:lnTo>
                <a:lnTo>
                  <a:pt x="11016" y="38529"/>
                </a:lnTo>
                <a:lnTo>
                  <a:pt x="11179" y="38448"/>
                </a:lnTo>
                <a:lnTo>
                  <a:pt x="11439" y="38188"/>
                </a:lnTo>
                <a:lnTo>
                  <a:pt x="11667" y="37683"/>
                </a:lnTo>
                <a:lnTo>
                  <a:pt x="11732" y="37325"/>
                </a:lnTo>
                <a:lnTo>
                  <a:pt x="11781" y="36821"/>
                </a:lnTo>
                <a:lnTo>
                  <a:pt x="11797" y="36333"/>
                </a:lnTo>
                <a:lnTo>
                  <a:pt x="11830" y="35015"/>
                </a:lnTo>
                <a:lnTo>
                  <a:pt x="11895" y="32460"/>
                </a:lnTo>
                <a:lnTo>
                  <a:pt x="11976" y="29906"/>
                </a:lnTo>
                <a:lnTo>
                  <a:pt x="12041" y="27335"/>
                </a:lnTo>
                <a:lnTo>
                  <a:pt x="12025" y="24960"/>
                </a:lnTo>
                <a:lnTo>
                  <a:pt x="11943" y="22584"/>
                </a:lnTo>
                <a:lnTo>
                  <a:pt x="11943" y="21396"/>
                </a:lnTo>
                <a:lnTo>
                  <a:pt x="12009" y="20192"/>
                </a:lnTo>
                <a:lnTo>
                  <a:pt x="12074" y="19606"/>
                </a:lnTo>
                <a:lnTo>
                  <a:pt x="12171" y="19021"/>
                </a:lnTo>
                <a:lnTo>
                  <a:pt x="12204" y="18793"/>
                </a:lnTo>
                <a:lnTo>
                  <a:pt x="12350" y="18337"/>
                </a:lnTo>
                <a:lnTo>
                  <a:pt x="12497" y="18158"/>
                </a:lnTo>
                <a:lnTo>
                  <a:pt x="12643" y="18061"/>
                </a:lnTo>
                <a:lnTo>
                  <a:pt x="12903" y="18077"/>
                </a:lnTo>
                <a:lnTo>
                  <a:pt x="13115" y="18272"/>
                </a:lnTo>
                <a:lnTo>
                  <a:pt x="13278" y="18533"/>
                </a:lnTo>
                <a:lnTo>
                  <a:pt x="13310" y="18646"/>
                </a:lnTo>
                <a:lnTo>
                  <a:pt x="13440" y="19248"/>
                </a:lnTo>
                <a:lnTo>
                  <a:pt x="13489" y="19850"/>
                </a:lnTo>
                <a:lnTo>
                  <a:pt x="13603" y="21087"/>
                </a:lnTo>
                <a:lnTo>
                  <a:pt x="13668" y="22340"/>
                </a:lnTo>
                <a:lnTo>
                  <a:pt x="13717" y="24797"/>
                </a:lnTo>
                <a:lnTo>
                  <a:pt x="13668" y="27270"/>
                </a:lnTo>
                <a:lnTo>
                  <a:pt x="13603" y="32379"/>
                </a:lnTo>
                <a:lnTo>
                  <a:pt x="13571" y="37472"/>
                </a:lnTo>
                <a:lnTo>
                  <a:pt x="13554" y="39961"/>
                </a:lnTo>
                <a:lnTo>
                  <a:pt x="13538" y="42434"/>
                </a:lnTo>
                <a:lnTo>
                  <a:pt x="13538" y="42516"/>
                </a:lnTo>
                <a:lnTo>
                  <a:pt x="13652" y="42613"/>
                </a:lnTo>
                <a:lnTo>
                  <a:pt x="13798" y="42613"/>
                </a:lnTo>
                <a:lnTo>
                  <a:pt x="13912" y="42516"/>
                </a:lnTo>
                <a:lnTo>
                  <a:pt x="13912" y="42434"/>
                </a:lnTo>
                <a:lnTo>
                  <a:pt x="13929" y="37244"/>
                </a:lnTo>
                <a:lnTo>
                  <a:pt x="13929" y="32037"/>
                </a:lnTo>
                <a:lnTo>
                  <a:pt x="13945" y="29515"/>
                </a:lnTo>
                <a:lnTo>
                  <a:pt x="13977" y="26977"/>
                </a:lnTo>
                <a:lnTo>
                  <a:pt x="13994" y="25708"/>
                </a:lnTo>
                <a:lnTo>
                  <a:pt x="13994" y="23170"/>
                </a:lnTo>
                <a:lnTo>
                  <a:pt x="13945" y="21917"/>
                </a:lnTo>
                <a:lnTo>
                  <a:pt x="13880" y="20664"/>
                </a:lnTo>
                <a:lnTo>
                  <a:pt x="13750" y="19427"/>
                </a:lnTo>
                <a:lnTo>
                  <a:pt x="13701" y="18939"/>
                </a:lnTo>
                <a:lnTo>
                  <a:pt x="13489" y="18207"/>
                </a:lnTo>
                <a:lnTo>
                  <a:pt x="13164" y="17849"/>
                </a:lnTo>
                <a:lnTo>
                  <a:pt x="12920" y="17752"/>
                </a:lnTo>
                <a:lnTo>
                  <a:pt x="12692" y="17719"/>
                </a:lnTo>
                <a:lnTo>
                  <a:pt x="12318" y="17865"/>
                </a:lnTo>
                <a:lnTo>
                  <a:pt x="12074" y="18175"/>
                </a:lnTo>
                <a:lnTo>
                  <a:pt x="11911" y="18581"/>
                </a:lnTo>
                <a:lnTo>
                  <a:pt x="11862" y="18777"/>
                </a:lnTo>
                <a:lnTo>
                  <a:pt x="11764" y="19346"/>
                </a:lnTo>
                <a:lnTo>
                  <a:pt x="11651" y="20501"/>
                </a:lnTo>
                <a:lnTo>
                  <a:pt x="11618" y="21087"/>
                </a:lnTo>
                <a:lnTo>
                  <a:pt x="11618" y="23495"/>
                </a:lnTo>
                <a:lnTo>
                  <a:pt x="11716" y="25903"/>
                </a:lnTo>
                <a:lnTo>
                  <a:pt x="11699" y="28441"/>
                </a:lnTo>
                <a:lnTo>
                  <a:pt x="11602" y="30980"/>
                </a:lnTo>
                <a:lnTo>
                  <a:pt x="11455" y="36154"/>
                </a:lnTo>
                <a:lnTo>
                  <a:pt x="11455" y="36626"/>
                </a:lnTo>
                <a:lnTo>
                  <a:pt x="11407" y="37358"/>
                </a:lnTo>
                <a:lnTo>
                  <a:pt x="11276" y="37830"/>
                </a:lnTo>
                <a:lnTo>
                  <a:pt x="11146" y="38025"/>
                </a:lnTo>
                <a:lnTo>
                  <a:pt x="11016" y="38171"/>
                </a:lnTo>
                <a:lnTo>
                  <a:pt x="10674" y="38285"/>
                </a:lnTo>
                <a:lnTo>
                  <a:pt x="10495" y="38220"/>
                </a:lnTo>
                <a:lnTo>
                  <a:pt x="10333" y="38123"/>
                </a:lnTo>
                <a:lnTo>
                  <a:pt x="10137" y="37814"/>
                </a:lnTo>
                <a:lnTo>
                  <a:pt x="10089" y="37635"/>
                </a:lnTo>
                <a:lnTo>
                  <a:pt x="9975" y="37130"/>
                </a:lnTo>
                <a:lnTo>
                  <a:pt x="9958" y="36073"/>
                </a:lnTo>
                <a:lnTo>
                  <a:pt x="9975" y="35568"/>
                </a:lnTo>
                <a:lnTo>
                  <a:pt x="9975" y="32997"/>
                </a:lnTo>
                <a:lnTo>
                  <a:pt x="9958" y="30443"/>
                </a:lnTo>
                <a:lnTo>
                  <a:pt x="9926" y="27872"/>
                </a:lnTo>
                <a:lnTo>
                  <a:pt x="9845" y="22714"/>
                </a:lnTo>
                <a:lnTo>
                  <a:pt x="9714" y="17540"/>
                </a:lnTo>
                <a:lnTo>
                  <a:pt x="9649" y="14969"/>
                </a:lnTo>
                <a:lnTo>
                  <a:pt x="9568" y="12398"/>
                </a:lnTo>
                <a:lnTo>
                  <a:pt x="9552" y="11748"/>
                </a:lnTo>
                <a:lnTo>
                  <a:pt x="9519" y="11097"/>
                </a:lnTo>
                <a:lnTo>
                  <a:pt x="9535" y="10853"/>
                </a:lnTo>
                <a:lnTo>
                  <a:pt x="9503" y="10348"/>
                </a:lnTo>
                <a:lnTo>
                  <a:pt x="9421" y="10120"/>
                </a:lnTo>
                <a:lnTo>
                  <a:pt x="9308" y="9942"/>
                </a:lnTo>
                <a:lnTo>
                  <a:pt x="8982" y="9795"/>
                </a:lnTo>
                <a:lnTo>
                  <a:pt x="8624" y="9876"/>
                </a:lnTo>
                <a:lnTo>
                  <a:pt x="8331" y="10120"/>
                </a:lnTo>
                <a:lnTo>
                  <a:pt x="8234" y="10299"/>
                </a:lnTo>
                <a:lnTo>
                  <a:pt x="8169" y="10544"/>
                </a:lnTo>
                <a:lnTo>
                  <a:pt x="8104" y="11032"/>
                </a:lnTo>
                <a:lnTo>
                  <a:pt x="8120" y="11292"/>
                </a:lnTo>
                <a:lnTo>
                  <a:pt x="8120" y="11943"/>
                </a:lnTo>
                <a:lnTo>
                  <a:pt x="8104" y="12594"/>
                </a:lnTo>
                <a:lnTo>
                  <a:pt x="8104" y="15164"/>
                </a:lnTo>
                <a:lnTo>
                  <a:pt x="8120" y="17752"/>
                </a:lnTo>
                <a:lnTo>
                  <a:pt x="8136" y="20322"/>
                </a:lnTo>
                <a:lnTo>
                  <a:pt x="8185" y="25480"/>
                </a:lnTo>
                <a:lnTo>
                  <a:pt x="8136" y="30654"/>
                </a:lnTo>
                <a:lnTo>
                  <a:pt x="8120" y="31875"/>
                </a:lnTo>
                <a:lnTo>
                  <a:pt x="8104" y="33128"/>
                </a:lnTo>
                <a:lnTo>
                  <a:pt x="8120" y="34185"/>
                </a:lnTo>
                <a:lnTo>
                  <a:pt x="8136" y="35259"/>
                </a:lnTo>
                <a:lnTo>
                  <a:pt x="8136" y="35812"/>
                </a:lnTo>
                <a:lnTo>
                  <a:pt x="8087" y="36919"/>
                </a:lnTo>
                <a:lnTo>
                  <a:pt x="8022" y="37472"/>
                </a:lnTo>
                <a:lnTo>
                  <a:pt x="7925" y="37976"/>
                </a:lnTo>
                <a:lnTo>
                  <a:pt x="7778" y="38481"/>
                </a:lnTo>
                <a:lnTo>
                  <a:pt x="7746" y="38611"/>
                </a:lnTo>
                <a:lnTo>
                  <a:pt x="7615" y="38871"/>
                </a:lnTo>
                <a:lnTo>
                  <a:pt x="7501" y="38936"/>
                </a:lnTo>
                <a:lnTo>
                  <a:pt x="7355" y="38952"/>
                </a:lnTo>
                <a:lnTo>
                  <a:pt x="7111" y="38757"/>
                </a:lnTo>
                <a:lnTo>
                  <a:pt x="7062" y="38627"/>
                </a:lnTo>
                <a:lnTo>
                  <a:pt x="6981" y="38350"/>
                </a:lnTo>
                <a:lnTo>
                  <a:pt x="6965" y="37748"/>
                </a:lnTo>
                <a:lnTo>
                  <a:pt x="6965" y="37472"/>
                </a:lnTo>
                <a:lnTo>
                  <a:pt x="6965" y="36821"/>
                </a:lnTo>
                <a:lnTo>
                  <a:pt x="6965" y="36170"/>
                </a:lnTo>
                <a:lnTo>
                  <a:pt x="6965" y="34885"/>
                </a:lnTo>
                <a:lnTo>
                  <a:pt x="7030" y="33599"/>
                </a:lnTo>
                <a:lnTo>
                  <a:pt x="7111" y="32330"/>
                </a:lnTo>
                <a:lnTo>
                  <a:pt x="7176" y="31061"/>
                </a:lnTo>
                <a:lnTo>
                  <a:pt x="7192" y="29792"/>
                </a:lnTo>
                <a:lnTo>
                  <a:pt x="7160" y="28555"/>
                </a:lnTo>
                <a:lnTo>
                  <a:pt x="7078" y="25985"/>
                </a:lnTo>
                <a:lnTo>
                  <a:pt x="7046" y="20827"/>
                </a:lnTo>
                <a:lnTo>
                  <a:pt x="7046" y="18256"/>
                </a:lnTo>
                <a:lnTo>
                  <a:pt x="7046" y="15669"/>
                </a:lnTo>
                <a:lnTo>
                  <a:pt x="7030" y="13082"/>
                </a:lnTo>
                <a:lnTo>
                  <a:pt x="7013" y="12480"/>
                </a:lnTo>
                <a:lnTo>
                  <a:pt x="6916" y="11259"/>
                </a:lnTo>
                <a:lnTo>
                  <a:pt x="6818" y="10641"/>
                </a:lnTo>
                <a:lnTo>
                  <a:pt x="6786" y="10446"/>
                </a:lnTo>
                <a:lnTo>
                  <a:pt x="6590" y="10072"/>
                </a:lnTo>
                <a:lnTo>
                  <a:pt x="6444" y="9909"/>
                </a:lnTo>
                <a:lnTo>
                  <a:pt x="6265" y="9811"/>
                </a:lnTo>
                <a:lnTo>
                  <a:pt x="5891" y="9763"/>
                </a:lnTo>
                <a:lnTo>
                  <a:pt x="5695" y="9828"/>
                </a:lnTo>
                <a:lnTo>
                  <a:pt x="5516" y="9925"/>
                </a:lnTo>
                <a:lnTo>
                  <a:pt x="5240" y="10202"/>
                </a:lnTo>
                <a:lnTo>
                  <a:pt x="4963" y="10739"/>
                </a:lnTo>
                <a:lnTo>
                  <a:pt x="4866" y="11113"/>
                </a:lnTo>
                <a:lnTo>
                  <a:pt x="4768" y="11569"/>
                </a:lnTo>
                <a:lnTo>
                  <a:pt x="4670" y="12480"/>
                </a:lnTo>
                <a:lnTo>
                  <a:pt x="4670" y="12935"/>
                </a:lnTo>
                <a:lnTo>
                  <a:pt x="4670" y="13895"/>
                </a:lnTo>
                <a:lnTo>
                  <a:pt x="4687" y="14839"/>
                </a:lnTo>
                <a:lnTo>
                  <a:pt x="4687" y="15880"/>
                </a:lnTo>
                <a:lnTo>
                  <a:pt x="4638" y="16922"/>
                </a:lnTo>
                <a:lnTo>
                  <a:pt x="4426" y="22047"/>
                </a:lnTo>
                <a:lnTo>
                  <a:pt x="4361" y="23349"/>
                </a:lnTo>
                <a:lnTo>
                  <a:pt x="4312" y="24650"/>
                </a:lnTo>
                <a:lnTo>
                  <a:pt x="4247" y="25789"/>
                </a:lnTo>
                <a:lnTo>
                  <a:pt x="4215" y="26912"/>
                </a:lnTo>
                <a:lnTo>
                  <a:pt x="4264" y="28181"/>
                </a:lnTo>
                <a:lnTo>
                  <a:pt x="4215" y="29450"/>
                </a:lnTo>
                <a:lnTo>
                  <a:pt x="4182" y="29711"/>
                </a:lnTo>
                <a:lnTo>
                  <a:pt x="4085" y="30134"/>
                </a:lnTo>
                <a:lnTo>
                  <a:pt x="3971" y="30378"/>
                </a:lnTo>
                <a:lnTo>
                  <a:pt x="3873" y="30475"/>
                </a:lnTo>
                <a:lnTo>
                  <a:pt x="3792" y="30540"/>
                </a:lnTo>
                <a:lnTo>
                  <a:pt x="3596" y="30573"/>
                </a:lnTo>
                <a:lnTo>
                  <a:pt x="3320" y="30475"/>
                </a:lnTo>
                <a:lnTo>
                  <a:pt x="3173" y="30329"/>
                </a:lnTo>
                <a:lnTo>
                  <a:pt x="3011" y="30085"/>
                </a:lnTo>
                <a:lnTo>
                  <a:pt x="2881" y="29467"/>
                </a:lnTo>
                <a:lnTo>
                  <a:pt x="2864" y="29174"/>
                </a:lnTo>
                <a:lnTo>
                  <a:pt x="2799" y="26603"/>
                </a:lnTo>
                <a:lnTo>
                  <a:pt x="2734" y="21461"/>
                </a:lnTo>
                <a:lnTo>
                  <a:pt x="2718" y="18890"/>
                </a:lnTo>
                <a:lnTo>
                  <a:pt x="2734" y="13716"/>
                </a:lnTo>
                <a:lnTo>
                  <a:pt x="2767" y="8526"/>
                </a:lnTo>
                <a:lnTo>
                  <a:pt x="2767" y="5955"/>
                </a:lnTo>
                <a:lnTo>
                  <a:pt x="2767" y="3384"/>
                </a:lnTo>
                <a:lnTo>
                  <a:pt x="2767" y="2864"/>
                </a:lnTo>
                <a:lnTo>
                  <a:pt x="2718" y="1839"/>
                </a:lnTo>
                <a:lnTo>
                  <a:pt x="2620" y="1350"/>
                </a:lnTo>
                <a:lnTo>
                  <a:pt x="2506" y="960"/>
                </a:lnTo>
                <a:lnTo>
                  <a:pt x="2197" y="439"/>
                </a:lnTo>
                <a:lnTo>
                  <a:pt x="1888" y="179"/>
                </a:lnTo>
                <a:lnTo>
                  <a:pt x="1709" y="98"/>
                </a:lnTo>
                <a:lnTo>
                  <a:pt x="143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7" name="Google Shape;2427;p26"/>
          <p:cNvSpPr txBox="1">
            <a:spLocks noGrp="1"/>
          </p:cNvSpPr>
          <p:nvPr>
            <p:ph type="title" hasCustomPrompt="1"/>
          </p:nvPr>
        </p:nvSpPr>
        <p:spPr>
          <a:xfrm>
            <a:off x="3048400" y="1257300"/>
            <a:ext cx="6095200" cy="707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5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2428" name="Google Shape;2428;p26"/>
          <p:cNvSpPr txBox="1">
            <a:spLocks noGrp="1"/>
          </p:cNvSpPr>
          <p:nvPr>
            <p:ph type="subTitle" idx="1"/>
          </p:nvPr>
        </p:nvSpPr>
        <p:spPr>
          <a:xfrm>
            <a:off x="1807767" y="1964900"/>
            <a:ext cx="8576400" cy="448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429" name="Google Shape;2429;p26"/>
          <p:cNvSpPr txBox="1">
            <a:spLocks noGrp="1"/>
          </p:cNvSpPr>
          <p:nvPr>
            <p:ph type="title" idx="2" hasCustomPrompt="1"/>
          </p:nvPr>
        </p:nvSpPr>
        <p:spPr>
          <a:xfrm>
            <a:off x="3048400" y="3098784"/>
            <a:ext cx="6095200" cy="707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5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2430" name="Google Shape;2430;p26"/>
          <p:cNvSpPr txBox="1">
            <a:spLocks noGrp="1"/>
          </p:cNvSpPr>
          <p:nvPr>
            <p:ph type="subTitle" idx="3"/>
          </p:nvPr>
        </p:nvSpPr>
        <p:spPr>
          <a:xfrm>
            <a:off x="1807767" y="3806384"/>
            <a:ext cx="8576400" cy="448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431" name="Google Shape;2431;p26"/>
          <p:cNvSpPr txBox="1">
            <a:spLocks noGrp="1"/>
          </p:cNvSpPr>
          <p:nvPr>
            <p:ph type="title" idx="4" hasCustomPrompt="1"/>
          </p:nvPr>
        </p:nvSpPr>
        <p:spPr>
          <a:xfrm>
            <a:off x="3048400" y="4982667"/>
            <a:ext cx="6095200" cy="7076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53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Montserrat"/>
              <a:buNone/>
              <a:defRPr sz="6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2432" name="Google Shape;2432;p26"/>
          <p:cNvSpPr txBox="1">
            <a:spLocks noGrp="1"/>
          </p:cNvSpPr>
          <p:nvPr>
            <p:ph type="subTitle" idx="5"/>
          </p:nvPr>
        </p:nvSpPr>
        <p:spPr>
          <a:xfrm>
            <a:off x="1807767" y="5690267"/>
            <a:ext cx="8576400" cy="448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433" name="Google Shape;2433;p26"/>
          <p:cNvSpPr/>
          <p:nvPr/>
        </p:nvSpPr>
        <p:spPr>
          <a:xfrm rot="-1430255" flipH="1">
            <a:off x="-1644008" y="-487757"/>
            <a:ext cx="5189995" cy="1822324"/>
          </a:xfrm>
          <a:custGeom>
            <a:avLst/>
            <a:gdLst/>
            <a:ahLst/>
            <a:cxnLst/>
            <a:rect l="l" t="t" r="r" b="b"/>
            <a:pathLst>
              <a:path w="59487" h="31688" extrusionOk="0">
                <a:moveTo>
                  <a:pt x="59390" y="1"/>
                </a:moveTo>
                <a:lnTo>
                  <a:pt x="1963" y="194"/>
                </a:lnTo>
                <a:lnTo>
                  <a:pt x="1888" y="209"/>
                </a:lnTo>
                <a:lnTo>
                  <a:pt x="1866" y="335"/>
                </a:lnTo>
                <a:lnTo>
                  <a:pt x="1755" y="603"/>
                </a:lnTo>
                <a:lnTo>
                  <a:pt x="1524" y="1011"/>
                </a:lnTo>
                <a:lnTo>
                  <a:pt x="1398" y="1242"/>
                </a:lnTo>
                <a:lnTo>
                  <a:pt x="1190" y="1636"/>
                </a:lnTo>
                <a:lnTo>
                  <a:pt x="848" y="2446"/>
                </a:lnTo>
                <a:lnTo>
                  <a:pt x="558" y="3279"/>
                </a:lnTo>
                <a:lnTo>
                  <a:pt x="335" y="4126"/>
                </a:lnTo>
                <a:lnTo>
                  <a:pt x="171" y="4981"/>
                </a:lnTo>
                <a:lnTo>
                  <a:pt x="60" y="5850"/>
                </a:lnTo>
                <a:lnTo>
                  <a:pt x="8" y="6727"/>
                </a:lnTo>
                <a:lnTo>
                  <a:pt x="0" y="7612"/>
                </a:lnTo>
                <a:lnTo>
                  <a:pt x="38" y="8496"/>
                </a:lnTo>
                <a:lnTo>
                  <a:pt x="127" y="9381"/>
                </a:lnTo>
                <a:lnTo>
                  <a:pt x="253" y="10258"/>
                </a:lnTo>
                <a:lnTo>
                  <a:pt x="417" y="11135"/>
                </a:lnTo>
                <a:lnTo>
                  <a:pt x="625" y="11997"/>
                </a:lnTo>
                <a:lnTo>
                  <a:pt x="863" y="12845"/>
                </a:lnTo>
                <a:lnTo>
                  <a:pt x="1279" y="14093"/>
                </a:lnTo>
                <a:lnTo>
                  <a:pt x="1599" y="14896"/>
                </a:lnTo>
                <a:lnTo>
                  <a:pt x="1911" y="15647"/>
                </a:lnTo>
                <a:lnTo>
                  <a:pt x="2609" y="17119"/>
                </a:lnTo>
                <a:lnTo>
                  <a:pt x="3412" y="18538"/>
                </a:lnTo>
                <a:lnTo>
                  <a:pt x="4089" y="19549"/>
                </a:lnTo>
                <a:lnTo>
                  <a:pt x="4572" y="20189"/>
                </a:lnTo>
                <a:lnTo>
                  <a:pt x="5085" y="20805"/>
                </a:lnTo>
                <a:lnTo>
                  <a:pt x="5627" y="21393"/>
                </a:lnTo>
                <a:lnTo>
                  <a:pt x="6207" y="21943"/>
                </a:lnTo>
                <a:lnTo>
                  <a:pt x="6817" y="22456"/>
                </a:lnTo>
                <a:lnTo>
                  <a:pt x="7463" y="22931"/>
                </a:lnTo>
                <a:lnTo>
                  <a:pt x="8147" y="23362"/>
                </a:lnTo>
                <a:lnTo>
                  <a:pt x="8868" y="23749"/>
                </a:lnTo>
                <a:lnTo>
                  <a:pt x="9626" y="24083"/>
                </a:lnTo>
                <a:lnTo>
                  <a:pt x="10020" y="24225"/>
                </a:lnTo>
                <a:lnTo>
                  <a:pt x="10384" y="24351"/>
                </a:lnTo>
                <a:lnTo>
                  <a:pt x="11098" y="24552"/>
                </a:lnTo>
                <a:lnTo>
                  <a:pt x="11797" y="24693"/>
                </a:lnTo>
                <a:lnTo>
                  <a:pt x="12473" y="24782"/>
                </a:lnTo>
                <a:lnTo>
                  <a:pt x="13135" y="24827"/>
                </a:lnTo>
                <a:lnTo>
                  <a:pt x="13789" y="24827"/>
                </a:lnTo>
                <a:lnTo>
                  <a:pt x="14428" y="24782"/>
                </a:lnTo>
                <a:lnTo>
                  <a:pt x="15067" y="24708"/>
                </a:lnTo>
                <a:lnTo>
                  <a:pt x="16011" y="24529"/>
                </a:lnTo>
                <a:lnTo>
                  <a:pt x="17282" y="24195"/>
                </a:lnTo>
                <a:lnTo>
                  <a:pt x="19215" y="23571"/>
                </a:lnTo>
                <a:lnTo>
                  <a:pt x="20575" y="23102"/>
                </a:lnTo>
                <a:lnTo>
                  <a:pt x="21110" y="22931"/>
                </a:lnTo>
                <a:lnTo>
                  <a:pt x="22225" y="22649"/>
                </a:lnTo>
                <a:lnTo>
                  <a:pt x="23355" y="22478"/>
                </a:lnTo>
                <a:lnTo>
                  <a:pt x="24485" y="22418"/>
                </a:lnTo>
                <a:lnTo>
                  <a:pt x="25332" y="22470"/>
                </a:lnTo>
                <a:lnTo>
                  <a:pt x="25882" y="22545"/>
                </a:lnTo>
                <a:lnTo>
                  <a:pt x="26432" y="22656"/>
                </a:lnTo>
                <a:lnTo>
                  <a:pt x="26967" y="22812"/>
                </a:lnTo>
                <a:lnTo>
                  <a:pt x="27488" y="23006"/>
                </a:lnTo>
                <a:lnTo>
                  <a:pt x="28000" y="23243"/>
                </a:lnTo>
                <a:lnTo>
                  <a:pt x="28491" y="23526"/>
                </a:lnTo>
                <a:lnTo>
                  <a:pt x="28967" y="23860"/>
                </a:lnTo>
                <a:lnTo>
                  <a:pt x="29197" y="24046"/>
                </a:lnTo>
                <a:lnTo>
                  <a:pt x="29688" y="24477"/>
                </a:lnTo>
                <a:lnTo>
                  <a:pt x="30595" y="25406"/>
                </a:lnTo>
                <a:lnTo>
                  <a:pt x="31464" y="26380"/>
                </a:lnTo>
                <a:lnTo>
                  <a:pt x="32341" y="27346"/>
                </a:lnTo>
                <a:lnTo>
                  <a:pt x="32802" y="27807"/>
                </a:lnTo>
                <a:lnTo>
                  <a:pt x="33226" y="28209"/>
                </a:lnTo>
                <a:lnTo>
                  <a:pt x="34118" y="28959"/>
                </a:lnTo>
                <a:lnTo>
                  <a:pt x="35062" y="29636"/>
                </a:lnTo>
                <a:lnTo>
                  <a:pt x="36050" y="30230"/>
                </a:lnTo>
                <a:lnTo>
                  <a:pt x="37083" y="30728"/>
                </a:lnTo>
                <a:lnTo>
                  <a:pt x="38161" y="31137"/>
                </a:lnTo>
                <a:lnTo>
                  <a:pt x="39276" y="31442"/>
                </a:lnTo>
                <a:lnTo>
                  <a:pt x="40421" y="31628"/>
                </a:lnTo>
                <a:lnTo>
                  <a:pt x="41016" y="31672"/>
                </a:lnTo>
                <a:lnTo>
                  <a:pt x="41432" y="31687"/>
                </a:lnTo>
                <a:lnTo>
                  <a:pt x="42279" y="31665"/>
                </a:lnTo>
                <a:lnTo>
                  <a:pt x="43119" y="31554"/>
                </a:lnTo>
                <a:lnTo>
                  <a:pt x="43937" y="31353"/>
                </a:lnTo>
                <a:lnTo>
                  <a:pt x="44331" y="31212"/>
                </a:lnTo>
                <a:lnTo>
                  <a:pt x="44725" y="31048"/>
                </a:lnTo>
                <a:lnTo>
                  <a:pt x="45505" y="30639"/>
                </a:lnTo>
                <a:lnTo>
                  <a:pt x="46263" y="30171"/>
                </a:lnTo>
                <a:lnTo>
                  <a:pt x="47014" y="29643"/>
                </a:lnTo>
                <a:lnTo>
                  <a:pt x="48114" y="28796"/>
                </a:lnTo>
                <a:lnTo>
                  <a:pt x="49541" y="27659"/>
                </a:lnTo>
                <a:lnTo>
                  <a:pt x="50232" y="27146"/>
                </a:lnTo>
                <a:lnTo>
                  <a:pt x="50775" y="26744"/>
                </a:lnTo>
                <a:lnTo>
                  <a:pt x="51912" y="25823"/>
                </a:lnTo>
                <a:lnTo>
                  <a:pt x="52804" y="25139"/>
                </a:lnTo>
                <a:lnTo>
                  <a:pt x="53414" y="24723"/>
                </a:lnTo>
                <a:lnTo>
                  <a:pt x="54038" y="24366"/>
                </a:lnTo>
                <a:lnTo>
                  <a:pt x="54670" y="24083"/>
                </a:lnTo>
                <a:lnTo>
                  <a:pt x="54997" y="23979"/>
                </a:lnTo>
                <a:lnTo>
                  <a:pt x="55302" y="23898"/>
                </a:lnTo>
                <a:lnTo>
                  <a:pt x="55911" y="23771"/>
                </a:lnTo>
                <a:lnTo>
                  <a:pt x="56536" y="23689"/>
                </a:lnTo>
                <a:lnTo>
                  <a:pt x="57160" y="23645"/>
                </a:lnTo>
                <a:lnTo>
                  <a:pt x="57472" y="23645"/>
                </a:lnTo>
                <a:lnTo>
                  <a:pt x="58022" y="23637"/>
                </a:lnTo>
                <a:lnTo>
                  <a:pt x="58580" y="23645"/>
                </a:lnTo>
                <a:lnTo>
                  <a:pt x="58803" y="23630"/>
                </a:lnTo>
                <a:lnTo>
                  <a:pt x="59174" y="23623"/>
                </a:lnTo>
                <a:lnTo>
                  <a:pt x="59397" y="23675"/>
                </a:lnTo>
                <a:lnTo>
                  <a:pt x="59486" y="23741"/>
                </a:lnTo>
                <a:lnTo>
                  <a:pt x="59390" y="194"/>
                </a:lnTo>
                <a:lnTo>
                  <a:pt x="59375" y="172"/>
                </a:lnTo>
                <a:lnTo>
                  <a:pt x="59405" y="23"/>
                </a:lnTo>
                <a:lnTo>
                  <a:pt x="593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4" name="Google Shape;2434;p26"/>
          <p:cNvGrpSpPr/>
          <p:nvPr/>
        </p:nvGrpSpPr>
        <p:grpSpPr>
          <a:xfrm rot="-4499943">
            <a:off x="-1460652" y="1301103"/>
            <a:ext cx="4011895" cy="1411864"/>
            <a:chOff x="5585150" y="1630675"/>
            <a:chExt cx="1583600" cy="557300"/>
          </a:xfrm>
        </p:grpSpPr>
        <p:sp>
          <p:nvSpPr>
            <p:cNvPr id="2435" name="Google Shape;2435;p26"/>
            <p:cNvSpPr/>
            <p:nvPr/>
          </p:nvSpPr>
          <p:spPr>
            <a:xfrm>
              <a:off x="6519900" y="1984550"/>
              <a:ext cx="15900" cy="13850"/>
            </a:xfrm>
            <a:custGeom>
              <a:avLst/>
              <a:gdLst/>
              <a:ahLst/>
              <a:cxnLst/>
              <a:rect l="l" t="t" r="r" b="b"/>
              <a:pathLst>
                <a:path w="636" h="554" extrusionOk="0">
                  <a:moveTo>
                    <a:pt x="212" y="1"/>
                  </a:moveTo>
                  <a:lnTo>
                    <a:pt x="33" y="147"/>
                  </a:lnTo>
                  <a:lnTo>
                    <a:pt x="1" y="277"/>
                  </a:lnTo>
                  <a:lnTo>
                    <a:pt x="33" y="407"/>
                  </a:lnTo>
                  <a:lnTo>
                    <a:pt x="212" y="554"/>
                  </a:lnTo>
                  <a:lnTo>
                    <a:pt x="424" y="554"/>
                  </a:lnTo>
                  <a:lnTo>
                    <a:pt x="603" y="407"/>
                  </a:lnTo>
                  <a:lnTo>
                    <a:pt x="635" y="277"/>
                  </a:lnTo>
                  <a:lnTo>
                    <a:pt x="603" y="147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26"/>
            <p:cNvSpPr/>
            <p:nvPr/>
          </p:nvSpPr>
          <p:spPr>
            <a:xfrm>
              <a:off x="6364525" y="2010175"/>
              <a:ext cx="8575" cy="8175"/>
            </a:xfrm>
            <a:custGeom>
              <a:avLst/>
              <a:gdLst/>
              <a:ahLst/>
              <a:cxnLst/>
              <a:rect l="l" t="t" r="r" b="b"/>
              <a:pathLst>
                <a:path w="343" h="327" extrusionOk="0">
                  <a:moveTo>
                    <a:pt x="98" y="1"/>
                  </a:moveTo>
                  <a:lnTo>
                    <a:pt x="0" y="82"/>
                  </a:lnTo>
                  <a:lnTo>
                    <a:pt x="0" y="163"/>
                  </a:lnTo>
                  <a:lnTo>
                    <a:pt x="0" y="245"/>
                  </a:lnTo>
                  <a:lnTo>
                    <a:pt x="98" y="326"/>
                  </a:lnTo>
                  <a:lnTo>
                    <a:pt x="228" y="326"/>
                  </a:lnTo>
                  <a:lnTo>
                    <a:pt x="326" y="245"/>
                  </a:lnTo>
                  <a:lnTo>
                    <a:pt x="342" y="163"/>
                  </a:lnTo>
                  <a:lnTo>
                    <a:pt x="326" y="82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26"/>
            <p:cNvSpPr/>
            <p:nvPr/>
          </p:nvSpPr>
          <p:spPr>
            <a:xfrm>
              <a:off x="6367375" y="1884500"/>
              <a:ext cx="17925" cy="25225"/>
            </a:xfrm>
            <a:custGeom>
              <a:avLst/>
              <a:gdLst/>
              <a:ahLst/>
              <a:cxnLst/>
              <a:rect l="l" t="t" r="r" b="b"/>
              <a:pathLst>
                <a:path w="717" h="1009" extrusionOk="0">
                  <a:moveTo>
                    <a:pt x="358" y="0"/>
                  </a:moveTo>
                  <a:lnTo>
                    <a:pt x="212" y="16"/>
                  </a:lnTo>
                  <a:lnTo>
                    <a:pt x="33" y="212"/>
                  </a:lnTo>
                  <a:lnTo>
                    <a:pt x="17" y="342"/>
                  </a:lnTo>
                  <a:lnTo>
                    <a:pt x="0" y="651"/>
                  </a:lnTo>
                  <a:lnTo>
                    <a:pt x="0" y="732"/>
                  </a:lnTo>
                  <a:lnTo>
                    <a:pt x="49" y="830"/>
                  </a:lnTo>
                  <a:lnTo>
                    <a:pt x="98" y="895"/>
                  </a:lnTo>
                  <a:lnTo>
                    <a:pt x="179" y="960"/>
                  </a:lnTo>
                  <a:lnTo>
                    <a:pt x="261" y="993"/>
                  </a:lnTo>
                  <a:lnTo>
                    <a:pt x="358" y="1009"/>
                  </a:lnTo>
                  <a:lnTo>
                    <a:pt x="505" y="976"/>
                  </a:lnTo>
                  <a:lnTo>
                    <a:pt x="700" y="781"/>
                  </a:lnTo>
                  <a:lnTo>
                    <a:pt x="716" y="651"/>
                  </a:lnTo>
                  <a:lnTo>
                    <a:pt x="700" y="342"/>
                  </a:lnTo>
                  <a:lnTo>
                    <a:pt x="700" y="244"/>
                  </a:lnTo>
                  <a:lnTo>
                    <a:pt x="667" y="163"/>
                  </a:lnTo>
                  <a:lnTo>
                    <a:pt x="602" y="98"/>
                  </a:lnTo>
                  <a:lnTo>
                    <a:pt x="537" y="3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26"/>
            <p:cNvSpPr/>
            <p:nvPr/>
          </p:nvSpPr>
          <p:spPr>
            <a:xfrm>
              <a:off x="6426350" y="1995950"/>
              <a:ext cx="6525" cy="6525"/>
            </a:xfrm>
            <a:custGeom>
              <a:avLst/>
              <a:gdLst/>
              <a:ahLst/>
              <a:cxnLst/>
              <a:rect l="l" t="t" r="r" b="b"/>
              <a:pathLst>
                <a:path w="261" h="261" extrusionOk="0">
                  <a:moveTo>
                    <a:pt x="82" y="0"/>
                  </a:moveTo>
                  <a:lnTo>
                    <a:pt x="1" y="65"/>
                  </a:lnTo>
                  <a:lnTo>
                    <a:pt x="1" y="130"/>
                  </a:lnTo>
                  <a:lnTo>
                    <a:pt x="1" y="179"/>
                  </a:lnTo>
                  <a:lnTo>
                    <a:pt x="82" y="261"/>
                  </a:lnTo>
                  <a:lnTo>
                    <a:pt x="180" y="261"/>
                  </a:lnTo>
                  <a:lnTo>
                    <a:pt x="245" y="179"/>
                  </a:lnTo>
                  <a:lnTo>
                    <a:pt x="261" y="130"/>
                  </a:lnTo>
                  <a:lnTo>
                    <a:pt x="245" y="65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26"/>
            <p:cNvSpPr/>
            <p:nvPr/>
          </p:nvSpPr>
          <p:spPr>
            <a:xfrm>
              <a:off x="6450750" y="1877575"/>
              <a:ext cx="32975" cy="30950"/>
            </a:xfrm>
            <a:custGeom>
              <a:avLst/>
              <a:gdLst/>
              <a:ahLst/>
              <a:cxnLst/>
              <a:rect l="l" t="t" r="r" b="b"/>
              <a:pathLst>
                <a:path w="1319" h="1238" extrusionOk="0">
                  <a:moveTo>
                    <a:pt x="538" y="0"/>
                  </a:moveTo>
                  <a:lnTo>
                    <a:pt x="310" y="82"/>
                  </a:lnTo>
                  <a:lnTo>
                    <a:pt x="131" y="228"/>
                  </a:lnTo>
                  <a:lnTo>
                    <a:pt x="17" y="472"/>
                  </a:lnTo>
                  <a:lnTo>
                    <a:pt x="1" y="619"/>
                  </a:lnTo>
                  <a:lnTo>
                    <a:pt x="17" y="765"/>
                  </a:lnTo>
                  <a:lnTo>
                    <a:pt x="131" y="1009"/>
                  </a:lnTo>
                  <a:lnTo>
                    <a:pt x="310" y="1156"/>
                  </a:lnTo>
                  <a:lnTo>
                    <a:pt x="538" y="1237"/>
                  </a:lnTo>
                  <a:lnTo>
                    <a:pt x="782" y="1237"/>
                  </a:lnTo>
                  <a:lnTo>
                    <a:pt x="1010" y="1156"/>
                  </a:lnTo>
                  <a:lnTo>
                    <a:pt x="1189" y="1009"/>
                  </a:lnTo>
                  <a:lnTo>
                    <a:pt x="1303" y="765"/>
                  </a:lnTo>
                  <a:lnTo>
                    <a:pt x="1319" y="619"/>
                  </a:lnTo>
                  <a:lnTo>
                    <a:pt x="1303" y="472"/>
                  </a:lnTo>
                  <a:lnTo>
                    <a:pt x="1189" y="228"/>
                  </a:lnTo>
                  <a:lnTo>
                    <a:pt x="1010" y="82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26"/>
            <p:cNvSpPr/>
            <p:nvPr/>
          </p:nvSpPr>
          <p:spPr>
            <a:xfrm>
              <a:off x="6333600" y="1963800"/>
              <a:ext cx="31350" cy="25250"/>
            </a:xfrm>
            <a:custGeom>
              <a:avLst/>
              <a:gdLst/>
              <a:ahLst/>
              <a:cxnLst/>
              <a:rect l="l" t="t" r="r" b="b"/>
              <a:pathLst>
                <a:path w="1254" h="1010" extrusionOk="0">
                  <a:moveTo>
                    <a:pt x="505" y="1"/>
                  </a:moveTo>
                  <a:lnTo>
                    <a:pt x="245" y="66"/>
                  </a:lnTo>
                  <a:lnTo>
                    <a:pt x="147" y="147"/>
                  </a:lnTo>
                  <a:lnTo>
                    <a:pt x="33" y="310"/>
                  </a:lnTo>
                  <a:lnTo>
                    <a:pt x="1" y="505"/>
                  </a:lnTo>
                  <a:lnTo>
                    <a:pt x="17" y="635"/>
                  </a:lnTo>
                  <a:lnTo>
                    <a:pt x="66" y="749"/>
                  </a:lnTo>
                  <a:lnTo>
                    <a:pt x="147" y="863"/>
                  </a:lnTo>
                  <a:lnTo>
                    <a:pt x="245" y="945"/>
                  </a:lnTo>
                  <a:lnTo>
                    <a:pt x="359" y="977"/>
                  </a:lnTo>
                  <a:lnTo>
                    <a:pt x="489" y="1010"/>
                  </a:lnTo>
                  <a:lnTo>
                    <a:pt x="619" y="977"/>
                  </a:lnTo>
                  <a:lnTo>
                    <a:pt x="766" y="961"/>
                  </a:lnTo>
                  <a:lnTo>
                    <a:pt x="798" y="961"/>
                  </a:lnTo>
                  <a:lnTo>
                    <a:pt x="912" y="945"/>
                  </a:lnTo>
                  <a:lnTo>
                    <a:pt x="1026" y="896"/>
                  </a:lnTo>
                  <a:lnTo>
                    <a:pt x="1124" y="814"/>
                  </a:lnTo>
                  <a:lnTo>
                    <a:pt x="1189" y="733"/>
                  </a:lnTo>
                  <a:lnTo>
                    <a:pt x="1237" y="619"/>
                  </a:lnTo>
                  <a:lnTo>
                    <a:pt x="1254" y="505"/>
                  </a:lnTo>
                  <a:lnTo>
                    <a:pt x="1221" y="326"/>
                  </a:lnTo>
                  <a:lnTo>
                    <a:pt x="977" y="82"/>
                  </a:lnTo>
                  <a:lnTo>
                    <a:pt x="798" y="50"/>
                  </a:lnTo>
                  <a:lnTo>
                    <a:pt x="766" y="50"/>
                  </a:lnTo>
                  <a:lnTo>
                    <a:pt x="635" y="17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26"/>
            <p:cNvSpPr/>
            <p:nvPr/>
          </p:nvSpPr>
          <p:spPr>
            <a:xfrm>
              <a:off x="6357200" y="2064275"/>
              <a:ext cx="23200" cy="21175"/>
            </a:xfrm>
            <a:custGeom>
              <a:avLst/>
              <a:gdLst/>
              <a:ahLst/>
              <a:cxnLst/>
              <a:rect l="l" t="t" r="r" b="b"/>
              <a:pathLst>
                <a:path w="928" h="847" extrusionOk="0">
                  <a:moveTo>
                    <a:pt x="293" y="1"/>
                  </a:moveTo>
                  <a:lnTo>
                    <a:pt x="82" y="147"/>
                  </a:lnTo>
                  <a:lnTo>
                    <a:pt x="1" y="310"/>
                  </a:lnTo>
                  <a:lnTo>
                    <a:pt x="1" y="424"/>
                  </a:lnTo>
                  <a:lnTo>
                    <a:pt x="1" y="538"/>
                  </a:lnTo>
                  <a:lnTo>
                    <a:pt x="82" y="700"/>
                  </a:lnTo>
                  <a:lnTo>
                    <a:pt x="293" y="847"/>
                  </a:lnTo>
                  <a:lnTo>
                    <a:pt x="635" y="847"/>
                  </a:lnTo>
                  <a:lnTo>
                    <a:pt x="847" y="700"/>
                  </a:lnTo>
                  <a:lnTo>
                    <a:pt x="912" y="538"/>
                  </a:lnTo>
                  <a:lnTo>
                    <a:pt x="928" y="424"/>
                  </a:lnTo>
                  <a:lnTo>
                    <a:pt x="912" y="310"/>
                  </a:lnTo>
                  <a:lnTo>
                    <a:pt x="847" y="147"/>
                  </a:lnTo>
                  <a:lnTo>
                    <a:pt x="6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26"/>
            <p:cNvSpPr/>
            <p:nvPr/>
          </p:nvSpPr>
          <p:spPr>
            <a:xfrm>
              <a:off x="6222150" y="2027675"/>
              <a:ext cx="20375" cy="18725"/>
            </a:xfrm>
            <a:custGeom>
              <a:avLst/>
              <a:gdLst/>
              <a:ahLst/>
              <a:cxnLst/>
              <a:rect l="l" t="t" r="r" b="b"/>
              <a:pathLst>
                <a:path w="815" h="749" extrusionOk="0">
                  <a:moveTo>
                    <a:pt x="261" y="0"/>
                  </a:moveTo>
                  <a:lnTo>
                    <a:pt x="33" y="196"/>
                  </a:lnTo>
                  <a:lnTo>
                    <a:pt x="1" y="375"/>
                  </a:lnTo>
                  <a:lnTo>
                    <a:pt x="33" y="554"/>
                  </a:lnTo>
                  <a:lnTo>
                    <a:pt x="261" y="749"/>
                  </a:lnTo>
                  <a:lnTo>
                    <a:pt x="570" y="749"/>
                  </a:lnTo>
                  <a:lnTo>
                    <a:pt x="798" y="554"/>
                  </a:lnTo>
                  <a:lnTo>
                    <a:pt x="814" y="375"/>
                  </a:lnTo>
                  <a:lnTo>
                    <a:pt x="798" y="196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26"/>
            <p:cNvSpPr/>
            <p:nvPr/>
          </p:nvSpPr>
          <p:spPr>
            <a:xfrm>
              <a:off x="6246550" y="2113100"/>
              <a:ext cx="17125" cy="14675"/>
            </a:xfrm>
            <a:custGeom>
              <a:avLst/>
              <a:gdLst/>
              <a:ahLst/>
              <a:cxnLst/>
              <a:rect l="l" t="t" r="r" b="b"/>
              <a:pathLst>
                <a:path w="685" h="587" extrusionOk="0">
                  <a:moveTo>
                    <a:pt x="229" y="0"/>
                  </a:moveTo>
                  <a:lnTo>
                    <a:pt x="33" y="147"/>
                  </a:lnTo>
                  <a:lnTo>
                    <a:pt x="1" y="293"/>
                  </a:lnTo>
                  <a:lnTo>
                    <a:pt x="33" y="423"/>
                  </a:lnTo>
                  <a:lnTo>
                    <a:pt x="229" y="586"/>
                  </a:lnTo>
                  <a:lnTo>
                    <a:pt x="456" y="586"/>
                  </a:lnTo>
                  <a:lnTo>
                    <a:pt x="652" y="423"/>
                  </a:lnTo>
                  <a:lnTo>
                    <a:pt x="684" y="293"/>
                  </a:lnTo>
                  <a:lnTo>
                    <a:pt x="652" y="147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26"/>
            <p:cNvSpPr/>
            <p:nvPr/>
          </p:nvSpPr>
          <p:spPr>
            <a:xfrm>
              <a:off x="6133875" y="2068350"/>
              <a:ext cx="15075" cy="13050"/>
            </a:xfrm>
            <a:custGeom>
              <a:avLst/>
              <a:gdLst/>
              <a:ahLst/>
              <a:cxnLst/>
              <a:rect l="l" t="t" r="r" b="b"/>
              <a:pathLst>
                <a:path w="603" h="522" extrusionOk="0">
                  <a:moveTo>
                    <a:pt x="196" y="1"/>
                  </a:moveTo>
                  <a:lnTo>
                    <a:pt x="33" y="131"/>
                  </a:lnTo>
                  <a:lnTo>
                    <a:pt x="1" y="261"/>
                  </a:lnTo>
                  <a:lnTo>
                    <a:pt x="33" y="391"/>
                  </a:lnTo>
                  <a:lnTo>
                    <a:pt x="196" y="521"/>
                  </a:lnTo>
                  <a:lnTo>
                    <a:pt x="408" y="521"/>
                  </a:lnTo>
                  <a:lnTo>
                    <a:pt x="570" y="391"/>
                  </a:lnTo>
                  <a:lnTo>
                    <a:pt x="603" y="261"/>
                  </a:lnTo>
                  <a:lnTo>
                    <a:pt x="570" y="131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26"/>
            <p:cNvSpPr/>
            <p:nvPr/>
          </p:nvSpPr>
          <p:spPr>
            <a:xfrm>
              <a:off x="5958150" y="2059000"/>
              <a:ext cx="18325" cy="16300"/>
            </a:xfrm>
            <a:custGeom>
              <a:avLst/>
              <a:gdLst/>
              <a:ahLst/>
              <a:cxnLst/>
              <a:rect l="l" t="t" r="r" b="b"/>
              <a:pathLst>
                <a:path w="733" h="652" extrusionOk="0">
                  <a:moveTo>
                    <a:pt x="229" y="0"/>
                  </a:moveTo>
                  <a:lnTo>
                    <a:pt x="33" y="179"/>
                  </a:lnTo>
                  <a:lnTo>
                    <a:pt x="1" y="326"/>
                  </a:lnTo>
                  <a:lnTo>
                    <a:pt x="33" y="488"/>
                  </a:lnTo>
                  <a:lnTo>
                    <a:pt x="229" y="651"/>
                  </a:lnTo>
                  <a:lnTo>
                    <a:pt x="489" y="651"/>
                  </a:lnTo>
                  <a:lnTo>
                    <a:pt x="700" y="488"/>
                  </a:lnTo>
                  <a:lnTo>
                    <a:pt x="733" y="326"/>
                  </a:lnTo>
                  <a:lnTo>
                    <a:pt x="700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26"/>
            <p:cNvSpPr/>
            <p:nvPr/>
          </p:nvSpPr>
          <p:spPr>
            <a:xfrm>
              <a:off x="5802375" y="2077300"/>
              <a:ext cx="11400" cy="10200"/>
            </a:xfrm>
            <a:custGeom>
              <a:avLst/>
              <a:gdLst/>
              <a:ahLst/>
              <a:cxnLst/>
              <a:rect l="l" t="t" r="r" b="b"/>
              <a:pathLst>
                <a:path w="456" h="408" extrusionOk="0">
                  <a:moveTo>
                    <a:pt x="146" y="0"/>
                  </a:moveTo>
                  <a:lnTo>
                    <a:pt x="16" y="114"/>
                  </a:lnTo>
                  <a:lnTo>
                    <a:pt x="0" y="212"/>
                  </a:lnTo>
                  <a:lnTo>
                    <a:pt x="16" y="310"/>
                  </a:lnTo>
                  <a:lnTo>
                    <a:pt x="146" y="407"/>
                  </a:lnTo>
                  <a:lnTo>
                    <a:pt x="309" y="407"/>
                  </a:lnTo>
                  <a:lnTo>
                    <a:pt x="439" y="310"/>
                  </a:lnTo>
                  <a:lnTo>
                    <a:pt x="456" y="212"/>
                  </a:lnTo>
                  <a:lnTo>
                    <a:pt x="439" y="114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26"/>
            <p:cNvSpPr/>
            <p:nvPr/>
          </p:nvSpPr>
          <p:spPr>
            <a:xfrm>
              <a:off x="5585150" y="2072425"/>
              <a:ext cx="21575" cy="19950"/>
            </a:xfrm>
            <a:custGeom>
              <a:avLst/>
              <a:gdLst/>
              <a:ahLst/>
              <a:cxnLst/>
              <a:rect l="l" t="t" r="r" b="b"/>
              <a:pathLst>
                <a:path w="863" h="798" extrusionOk="0">
                  <a:moveTo>
                    <a:pt x="277" y="0"/>
                  </a:moveTo>
                  <a:lnTo>
                    <a:pt x="33" y="212"/>
                  </a:lnTo>
                  <a:lnTo>
                    <a:pt x="0" y="407"/>
                  </a:lnTo>
                  <a:lnTo>
                    <a:pt x="33" y="586"/>
                  </a:lnTo>
                  <a:lnTo>
                    <a:pt x="277" y="797"/>
                  </a:lnTo>
                  <a:lnTo>
                    <a:pt x="586" y="797"/>
                  </a:lnTo>
                  <a:lnTo>
                    <a:pt x="830" y="586"/>
                  </a:lnTo>
                  <a:lnTo>
                    <a:pt x="863" y="407"/>
                  </a:lnTo>
                  <a:lnTo>
                    <a:pt x="830" y="212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26"/>
            <p:cNvSpPr/>
            <p:nvPr/>
          </p:nvSpPr>
          <p:spPr>
            <a:xfrm>
              <a:off x="5869075" y="2174100"/>
              <a:ext cx="14675" cy="13875"/>
            </a:xfrm>
            <a:custGeom>
              <a:avLst/>
              <a:gdLst/>
              <a:ahLst/>
              <a:cxnLst/>
              <a:rect l="l" t="t" r="r" b="b"/>
              <a:pathLst>
                <a:path w="587" h="555" extrusionOk="0">
                  <a:moveTo>
                    <a:pt x="179" y="1"/>
                  </a:moveTo>
                  <a:lnTo>
                    <a:pt x="17" y="147"/>
                  </a:lnTo>
                  <a:lnTo>
                    <a:pt x="0" y="278"/>
                  </a:lnTo>
                  <a:lnTo>
                    <a:pt x="17" y="408"/>
                  </a:lnTo>
                  <a:lnTo>
                    <a:pt x="179" y="554"/>
                  </a:lnTo>
                  <a:lnTo>
                    <a:pt x="391" y="554"/>
                  </a:lnTo>
                  <a:lnTo>
                    <a:pt x="570" y="408"/>
                  </a:lnTo>
                  <a:lnTo>
                    <a:pt x="586" y="278"/>
                  </a:lnTo>
                  <a:lnTo>
                    <a:pt x="570" y="147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26"/>
            <p:cNvSpPr/>
            <p:nvPr/>
          </p:nvSpPr>
          <p:spPr>
            <a:xfrm>
              <a:off x="6067975" y="192597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98"/>
                  </a:lnTo>
                  <a:lnTo>
                    <a:pt x="1" y="196"/>
                  </a:lnTo>
                  <a:lnTo>
                    <a:pt x="17" y="294"/>
                  </a:lnTo>
                  <a:lnTo>
                    <a:pt x="131" y="407"/>
                  </a:lnTo>
                  <a:lnTo>
                    <a:pt x="294" y="407"/>
                  </a:lnTo>
                  <a:lnTo>
                    <a:pt x="408" y="294"/>
                  </a:lnTo>
                  <a:lnTo>
                    <a:pt x="424" y="196"/>
                  </a:lnTo>
                  <a:lnTo>
                    <a:pt x="408" y="98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26"/>
            <p:cNvSpPr/>
            <p:nvPr/>
          </p:nvSpPr>
          <p:spPr>
            <a:xfrm>
              <a:off x="6114775" y="2147275"/>
              <a:ext cx="23200" cy="21975"/>
            </a:xfrm>
            <a:custGeom>
              <a:avLst/>
              <a:gdLst/>
              <a:ahLst/>
              <a:cxnLst/>
              <a:rect l="l" t="t" r="r" b="b"/>
              <a:pathLst>
                <a:path w="928" h="879" extrusionOk="0">
                  <a:moveTo>
                    <a:pt x="293" y="0"/>
                  </a:moveTo>
                  <a:lnTo>
                    <a:pt x="81" y="163"/>
                  </a:lnTo>
                  <a:lnTo>
                    <a:pt x="0" y="325"/>
                  </a:lnTo>
                  <a:lnTo>
                    <a:pt x="0" y="439"/>
                  </a:lnTo>
                  <a:lnTo>
                    <a:pt x="0" y="553"/>
                  </a:lnTo>
                  <a:lnTo>
                    <a:pt x="81" y="716"/>
                  </a:lnTo>
                  <a:lnTo>
                    <a:pt x="293" y="879"/>
                  </a:lnTo>
                  <a:lnTo>
                    <a:pt x="635" y="879"/>
                  </a:lnTo>
                  <a:lnTo>
                    <a:pt x="846" y="716"/>
                  </a:lnTo>
                  <a:lnTo>
                    <a:pt x="928" y="553"/>
                  </a:lnTo>
                  <a:lnTo>
                    <a:pt x="928" y="439"/>
                  </a:lnTo>
                  <a:lnTo>
                    <a:pt x="928" y="325"/>
                  </a:lnTo>
                  <a:lnTo>
                    <a:pt x="846" y="16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26"/>
            <p:cNvSpPr/>
            <p:nvPr/>
          </p:nvSpPr>
          <p:spPr>
            <a:xfrm>
              <a:off x="6152175" y="1919475"/>
              <a:ext cx="24025" cy="22800"/>
            </a:xfrm>
            <a:custGeom>
              <a:avLst/>
              <a:gdLst/>
              <a:ahLst/>
              <a:cxnLst/>
              <a:rect l="l" t="t" r="r" b="b"/>
              <a:pathLst>
                <a:path w="961" h="912" extrusionOk="0">
                  <a:moveTo>
                    <a:pt x="668" y="0"/>
                  </a:moveTo>
                  <a:lnTo>
                    <a:pt x="294" y="17"/>
                  </a:lnTo>
                  <a:lnTo>
                    <a:pt x="82" y="163"/>
                  </a:lnTo>
                  <a:lnTo>
                    <a:pt x="1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82" y="749"/>
                  </a:lnTo>
                  <a:lnTo>
                    <a:pt x="294" y="912"/>
                  </a:lnTo>
                  <a:lnTo>
                    <a:pt x="668" y="912"/>
                  </a:lnTo>
                  <a:lnTo>
                    <a:pt x="880" y="749"/>
                  </a:lnTo>
                  <a:lnTo>
                    <a:pt x="961" y="570"/>
                  </a:lnTo>
                  <a:lnTo>
                    <a:pt x="961" y="456"/>
                  </a:lnTo>
                  <a:lnTo>
                    <a:pt x="961" y="342"/>
                  </a:lnTo>
                  <a:lnTo>
                    <a:pt x="880" y="16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26"/>
            <p:cNvSpPr/>
            <p:nvPr/>
          </p:nvSpPr>
          <p:spPr>
            <a:xfrm>
              <a:off x="6244125" y="1920700"/>
              <a:ext cx="21975" cy="20350"/>
            </a:xfrm>
            <a:custGeom>
              <a:avLst/>
              <a:gdLst/>
              <a:ahLst/>
              <a:cxnLst/>
              <a:rect l="l" t="t" r="r" b="b"/>
              <a:pathLst>
                <a:path w="879" h="814" extrusionOk="0">
                  <a:moveTo>
                    <a:pt x="277" y="0"/>
                  </a:moveTo>
                  <a:lnTo>
                    <a:pt x="82" y="147"/>
                  </a:lnTo>
                  <a:lnTo>
                    <a:pt x="0" y="309"/>
                  </a:lnTo>
                  <a:lnTo>
                    <a:pt x="0" y="407"/>
                  </a:lnTo>
                  <a:lnTo>
                    <a:pt x="0" y="505"/>
                  </a:lnTo>
                  <a:lnTo>
                    <a:pt x="82" y="667"/>
                  </a:lnTo>
                  <a:lnTo>
                    <a:pt x="277" y="814"/>
                  </a:lnTo>
                  <a:lnTo>
                    <a:pt x="602" y="814"/>
                  </a:lnTo>
                  <a:lnTo>
                    <a:pt x="798" y="667"/>
                  </a:lnTo>
                  <a:lnTo>
                    <a:pt x="879" y="505"/>
                  </a:lnTo>
                  <a:lnTo>
                    <a:pt x="879" y="407"/>
                  </a:lnTo>
                  <a:lnTo>
                    <a:pt x="879" y="309"/>
                  </a:lnTo>
                  <a:lnTo>
                    <a:pt x="798" y="147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26"/>
            <p:cNvSpPr/>
            <p:nvPr/>
          </p:nvSpPr>
          <p:spPr>
            <a:xfrm>
              <a:off x="6269350" y="1778725"/>
              <a:ext cx="17100" cy="16300"/>
            </a:xfrm>
            <a:custGeom>
              <a:avLst/>
              <a:gdLst/>
              <a:ahLst/>
              <a:cxnLst/>
              <a:rect l="l" t="t" r="r" b="b"/>
              <a:pathLst>
                <a:path w="684" h="652" extrusionOk="0">
                  <a:moveTo>
                    <a:pt x="212" y="1"/>
                  </a:moveTo>
                  <a:lnTo>
                    <a:pt x="16" y="180"/>
                  </a:lnTo>
                  <a:lnTo>
                    <a:pt x="0" y="326"/>
                  </a:lnTo>
                  <a:lnTo>
                    <a:pt x="16" y="489"/>
                  </a:lnTo>
                  <a:lnTo>
                    <a:pt x="212" y="651"/>
                  </a:lnTo>
                  <a:lnTo>
                    <a:pt x="472" y="651"/>
                  </a:lnTo>
                  <a:lnTo>
                    <a:pt x="651" y="489"/>
                  </a:lnTo>
                  <a:lnTo>
                    <a:pt x="683" y="326"/>
                  </a:lnTo>
                  <a:lnTo>
                    <a:pt x="651" y="18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26"/>
            <p:cNvSpPr/>
            <p:nvPr/>
          </p:nvSpPr>
          <p:spPr>
            <a:xfrm>
              <a:off x="6408850" y="1797025"/>
              <a:ext cx="10600" cy="10200"/>
            </a:xfrm>
            <a:custGeom>
              <a:avLst/>
              <a:gdLst/>
              <a:ahLst/>
              <a:cxnLst/>
              <a:rect l="l" t="t" r="r" b="b"/>
              <a:pathLst>
                <a:path w="424" h="408" extrusionOk="0">
                  <a:moveTo>
                    <a:pt x="131" y="1"/>
                  </a:moveTo>
                  <a:lnTo>
                    <a:pt x="17" y="115"/>
                  </a:lnTo>
                  <a:lnTo>
                    <a:pt x="1" y="212"/>
                  </a:lnTo>
                  <a:lnTo>
                    <a:pt x="17" y="294"/>
                  </a:lnTo>
                  <a:lnTo>
                    <a:pt x="131" y="408"/>
                  </a:lnTo>
                  <a:lnTo>
                    <a:pt x="294" y="408"/>
                  </a:lnTo>
                  <a:lnTo>
                    <a:pt x="408" y="294"/>
                  </a:lnTo>
                  <a:lnTo>
                    <a:pt x="424" y="212"/>
                  </a:lnTo>
                  <a:lnTo>
                    <a:pt x="408" y="115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26"/>
            <p:cNvSpPr/>
            <p:nvPr/>
          </p:nvSpPr>
          <p:spPr>
            <a:xfrm>
              <a:off x="6549200" y="1763275"/>
              <a:ext cx="17925" cy="17100"/>
            </a:xfrm>
            <a:custGeom>
              <a:avLst/>
              <a:gdLst/>
              <a:ahLst/>
              <a:cxnLst/>
              <a:rect l="l" t="t" r="r" b="b"/>
              <a:pathLst>
                <a:path w="717" h="684" extrusionOk="0">
                  <a:moveTo>
                    <a:pt x="228" y="0"/>
                  </a:moveTo>
                  <a:lnTo>
                    <a:pt x="33" y="179"/>
                  </a:lnTo>
                  <a:lnTo>
                    <a:pt x="0" y="342"/>
                  </a:lnTo>
                  <a:lnTo>
                    <a:pt x="33" y="505"/>
                  </a:lnTo>
                  <a:lnTo>
                    <a:pt x="228" y="684"/>
                  </a:lnTo>
                  <a:lnTo>
                    <a:pt x="489" y="684"/>
                  </a:lnTo>
                  <a:lnTo>
                    <a:pt x="684" y="505"/>
                  </a:lnTo>
                  <a:lnTo>
                    <a:pt x="716" y="342"/>
                  </a:lnTo>
                  <a:lnTo>
                    <a:pt x="684" y="17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26"/>
            <p:cNvSpPr/>
            <p:nvPr/>
          </p:nvSpPr>
          <p:spPr>
            <a:xfrm>
              <a:off x="6545125" y="1888550"/>
              <a:ext cx="26075" cy="24025"/>
            </a:xfrm>
            <a:custGeom>
              <a:avLst/>
              <a:gdLst/>
              <a:ahLst/>
              <a:cxnLst/>
              <a:rect l="l" t="t" r="r" b="b"/>
              <a:pathLst>
                <a:path w="1043" h="961" extrusionOk="0">
                  <a:moveTo>
                    <a:pt x="326" y="1"/>
                  </a:moveTo>
                  <a:lnTo>
                    <a:pt x="98" y="180"/>
                  </a:lnTo>
                  <a:lnTo>
                    <a:pt x="17" y="359"/>
                  </a:lnTo>
                  <a:lnTo>
                    <a:pt x="1" y="489"/>
                  </a:lnTo>
                  <a:lnTo>
                    <a:pt x="17" y="603"/>
                  </a:lnTo>
                  <a:lnTo>
                    <a:pt x="98" y="798"/>
                  </a:lnTo>
                  <a:lnTo>
                    <a:pt x="326" y="961"/>
                  </a:lnTo>
                  <a:lnTo>
                    <a:pt x="717" y="961"/>
                  </a:lnTo>
                  <a:lnTo>
                    <a:pt x="944" y="782"/>
                  </a:lnTo>
                  <a:lnTo>
                    <a:pt x="1026" y="603"/>
                  </a:lnTo>
                  <a:lnTo>
                    <a:pt x="1042" y="489"/>
                  </a:lnTo>
                  <a:lnTo>
                    <a:pt x="1026" y="359"/>
                  </a:lnTo>
                  <a:lnTo>
                    <a:pt x="944" y="18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26"/>
            <p:cNvSpPr/>
            <p:nvPr/>
          </p:nvSpPr>
          <p:spPr>
            <a:xfrm>
              <a:off x="6660250" y="1965850"/>
              <a:ext cx="22800" cy="21175"/>
            </a:xfrm>
            <a:custGeom>
              <a:avLst/>
              <a:gdLst/>
              <a:ahLst/>
              <a:cxnLst/>
              <a:rect l="l" t="t" r="r" b="b"/>
              <a:pathLst>
                <a:path w="912" h="847" extrusionOk="0">
                  <a:moveTo>
                    <a:pt x="293" y="0"/>
                  </a:moveTo>
                  <a:lnTo>
                    <a:pt x="82" y="147"/>
                  </a:lnTo>
                  <a:lnTo>
                    <a:pt x="17" y="309"/>
                  </a:lnTo>
                  <a:lnTo>
                    <a:pt x="0" y="423"/>
                  </a:lnTo>
                  <a:lnTo>
                    <a:pt x="17" y="521"/>
                  </a:lnTo>
                  <a:lnTo>
                    <a:pt x="82" y="700"/>
                  </a:lnTo>
                  <a:lnTo>
                    <a:pt x="293" y="846"/>
                  </a:lnTo>
                  <a:lnTo>
                    <a:pt x="635" y="846"/>
                  </a:lnTo>
                  <a:lnTo>
                    <a:pt x="830" y="684"/>
                  </a:lnTo>
                  <a:lnTo>
                    <a:pt x="912" y="521"/>
                  </a:lnTo>
                  <a:lnTo>
                    <a:pt x="912" y="423"/>
                  </a:lnTo>
                  <a:lnTo>
                    <a:pt x="912" y="309"/>
                  </a:lnTo>
                  <a:lnTo>
                    <a:pt x="830" y="14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26"/>
            <p:cNvSpPr/>
            <p:nvPr/>
          </p:nvSpPr>
          <p:spPr>
            <a:xfrm>
              <a:off x="6890900" y="2006125"/>
              <a:ext cx="16700" cy="16275"/>
            </a:xfrm>
            <a:custGeom>
              <a:avLst/>
              <a:gdLst/>
              <a:ahLst/>
              <a:cxnLst/>
              <a:rect l="l" t="t" r="r" b="b"/>
              <a:pathLst>
                <a:path w="668" h="651" extrusionOk="0">
                  <a:moveTo>
                    <a:pt x="195" y="0"/>
                  </a:moveTo>
                  <a:lnTo>
                    <a:pt x="16" y="179"/>
                  </a:lnTo>
                  <a:lnTo>
                    <a:pt x="0" y="325"/>
                  </a:lnTo>
                  <a:lnTo>
                    <a:pt x="16" y="472"/>
                  </a:lnTo>
                  <a:lnTo>
                    <a:pt x="195" y="651"/>
                  </a:lnTo>
                  <a:lnTo>
                    <a:pt x="456" y="651"/>
                  </a:lnTo>
                  <a:lnTo>
                    <a:pt x="635" y="472"/>
                  </a:lnTo>
                  <a:lnTo>
                    <a:pt x="667" y="325"/>
                  </a:lnTo>
                  <a:lnTo>
                    <a:pt x="635" y="179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26"/>
            <p:cNvSpPr/>
            <p:nvPr/>
          </p:nvSpPr>
          <p:spPr>
            <a:xfrm>
              <a:off x="6600050" y="2072000"/>
              <a:ext cx="22400" cy="20775"/>
            </a:xfrm>
            <a:custGeom>
              <a:avLst/>
              <a:gdLst/>
              <a:ahLst/>
              <a:cxnLst/>
              <a:rect l="l" t="t" r="r" b="b"/>
              <a:pathLst>
                <a:path w="896" h="831" extrusionOk="0">
                  <a:moveTo>
                    <a:pt x="277" y="1"/>
                  </a:moveTo>
                  <a:lnTo>
                    <a:pt x="82" y="147"/>
                  </a:lnTo>
                  <a:lnTo>
                    <a:pt x="0" y="310"/>
                  </a:lnTo>
                  <a:lnTo>
                    <a:pt x="0" y="424"/>
                  </a:lnTo>
                  <a:lnTo>
                    <a:pt x="0" y="522"/>
                  </a:lnTo>
                  <a:lnTo>
                    <a:pt x="82" y="684"/>
                  </a:lnTo>
                  <a:lnTo>
                    <a:pt x="277" y="831"/>
                  </a:lnTo>
                  <a:lnTo>
                    <a:pt x="619" y="831"/>
                  </a:lnTo>
                  <a:lnTo>
                    <a:pt x="814" y="684"/>
                  </a:lnTo>
                  <a:lnTo>
                    <a:pt x="895" y="522"/>
                  </a:lnTo>
                  <a:lnTo>
                    <a:pt x="895" y="424"/>
                  </a:lnTo>
                  <a:lnTo>
                    <a:pt x="895" y="310"/>
                  </a:lnTo>
                  <a:lnTo>
                    <a:pt x="814" y="14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26"/>
            <p:cNvSpPr/>
            <p:nvPr/>
          </p:nvSpPr>
          <p:spPr>
            <a:xfrm>
              <a:off x="6784325" y="1922325"/>
              <a:ext cx="17500" cy="17100"/>
            </a:xfrm>
            <a:custGeom>
              <a:avLst/>
              <a:gdLst/>
              <a:ahLst/>
              <a:cxnLst/>
              <a:rect l="l" t="t" r="r" b="b"/>
              <a:pathLst>
                <a:path w="700" h="684" extrusionOk="0">
                  <a:moveTo>
                    <a:pt x="212" y="0"/>
                  </a:moveTo>
                  <a:lnTo>
                    <a:pt x="16" y="179"/>
                  </a:lnTo>
                  <a:lnTo>
                    <a:pt x="0" y="342"/>
                  </a:lnTo>
                  <a:lnTo>
                    <a:pt x="16" y="505"/>
                  </a:lnTo>
                  <a:lnTo>
                    <a:pt x="212" y="684"/>
                  </a:lnTo>
                  <a:lnTo>
                    <a:pt x="472" y="684"/>
                  </a:lnTo>
                  <a:lnTo>
                    <a:pt x="683" y="505"/>
                  </a:lnTo>
                  <a:lnTo>
                    <a:pt x="700" y="342"/>
                  </a:lnTo>
                  <a:lnTo>
                    <a:pt x="683" y="1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26"/>
            <p:cNvSpPr/>
            <p:nvPr/>
          </p:nvSpPr>
          <p:spPr>
            <a:xfrm>
              <a:off x="6840050" y="1759200"/>
              <a:ext cx="27275" cy="25250"/>
            </a:xfrm>
            <a:custGeom>
              <a:avLst/>
              <a:gdLst/>
              <a:ahLst/>
              <a:cxnLst/>
              <a:rect l="l" t="t" r="r" b="b"/>
              <a:pathLst>
                <a:path w="1091" h="1010" extrusionOk="0">
                  <a:moveTo>
                    <a:pt x="342" y="1"/>
                  </a:moveTo>
                  <a:lnTo>
                    <a:pt x="98" y="180"/>
                  </a:lnTo>
                  <a:lnTo>
                    <a:pt x="0" y="375"/>
                  </a:lnTo>
                  <a:lnTo>
                    <a:pt x="0" y="505"/>
                  </a:lnTo>
                  <a:lnTo>
                    <a:pt x="0" y="635"/>
                  </a:lnTo>
                  <a:lnTo>
                    <a:pt x="98" y="830"/>
                  </a:lnTo>
                  <a:lnTo>
                    <a:pt x="342" y="1009"/>
                  </a:lnTo>
                  <a:lnTo>
                    <a:pt x="749" y="1009"/>
                  </a:lnTo>
                  <a:lnTo>
                    <a:pt x="993" y="830"/>
                  </a:lnTo>
                  <a:lnTo>
                    <a:pt x="1074" y="635"/>
                  </a:lnTo>
                  <a:lnTo>
                    <a:pt x="1090" y="505"/>
                  </a:lnTo>
                  <a:lnTo>
                    <a:pt x="1074" y="375"/>
                  </a:lnTo>
                  <a:lnTo>
                    <a:pt x="993" y="180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26"/>
            <p:cNvSpPr/>
            <p:nvPr/>
          </p:nvSpPr>
          <p:spPr>
            <a:xfrm>
              <a:off x="7006000" y="1758400"/>
              <a:ext cx="28900" cy="26850"/>
            </a:xfrm>
            <a:custGeom>
              <a:avLst/>
              <a:gdLst/>
              <a:ahLst/>
              <a:cxnLst/>
              <a:rect l="l" t="t" r="r" b="b"/>
              <a:pathLst>
                <a:path w="1156" h="1074" extrusionOk="0">
                  <a:moveTo>
                    <a:pt x="359" y="0"/>
                  </a:moveTo>
                  <a:lnTo>
                    <a:pt x="98" y="195"/>
                  </a:lnTo>
                  <a:lnTo>
                    <a:pt x="1" y="407"/>
                  </a:lnTo>
                  <a:lnTo>
                    <a:pt x="1" y="537"/>
                  </a:lnTo>
                  <a:lnTo>
                    <a:pt x="1" y="667"/>
                  </a:lnTo>
                  <a:lnTo>
                    <a:pt x="98" y="879"/>
                  </a:lnTo>
                  <a:lnTo>
                    <a:pt x="359" y="1074"/>
                  </a:lnTo>
                  <a:lnTo>
                    <a:pt x="782" y="1074"/>
                  </a:lnTo>
                  <a:lnTo>
                    <a:pt x="1042" y="879"/>
                  </a:lnTo>
                  <a:lnTo>
                    <a:pt x="1140" y="667"/>
                  </a:lnTo>
                  <a:lnTo>
                    <a:pt x="1156" y="537"/>
                  </a:lnTo>
                  <a:lnTo>
                    <a:pt x="1140" y="407"/>
                  </a:lnTo>
                  <a:lnTo>
                    <a:pt x="1042" y="195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26"/>
            <p:cNvSpPr/>
            <p:nvPr/>
          </p:nvSpPr>
          <p:spPr>
            <a:xfrm>
              <a:off x="6943775" y="1654250"/>
              <a:ext cx="27275" cy="22400"/>
            </a:xfrm>
            <a:custGeom>
              <a:avLst/>
              <a:gdLst/>
              <a:ahLst/>
              <a:cxnLst/>
              <a:rect l="l" t="t" r="r" b="b"/>
              <a:pathLst>
                <a:path w="1091" h="896" extrusionOk="0">
                  <a:moveTo>
                    <a:pt x="602" y="1"/>
                  </a:moveTo>
                  <a:lnTo>
                    <a:pt x="521" y="17"/>
                  </a:lnTo>
                  <a:lnTo>
                    <a:pt x="407" y="66"/>
                  </a:lnTo>
                  <a:lnTo>
                    <a:pt x="374" y="98"/>
                  </a:lnTo>
                  <a:lnTo>
                    <a:pt x="326" y="98"/>
                  </a:lnTo>
                  <a:lnTo>
                    <a:pt x="244" y="115"/>
                  </a:lnTo>
                  <a:lnTo>
                    <a:pt x="130" y="163"/>
                  </a:lnTo>
                  <a:lnTo>
                    <a:pt x="33" y="277"/>
                  </a:lnTo>
                  <a:lnTo>
                    <a:pt x="0" y="359"/>
                  </a:lnTo>
                  <a:lnTo>
                    <a:pt x="0" y="456"/>
                  </a:lnTo>
                  <a:lnTo>
                    <a:pt x="0" y="521"/>
                  </a:lnTo>
                  <a:lnTo>
                    <a:pt x="16" y="587"/>
                  </a:lnTo>
                  <a:lnTo>
                    <a:pt x="33" y="619"/>
                  </a:lnTo>
                  <a:lnTo>
                    <a:pt x="65" y="668"/>
                  </a:lnTo>
                  <a:lnTo>
                    <a:pt x="114" y="717"/>
                  </a:lnTo>
                  <a:lnTo>
                    <a:pt x="163" y="749"/>
                  </a:lnTo>
                  <a:lnTo>
                    <a:pt x="244" y="782"/>
                  </a:lnTo>
                  <a:lnTo>
                    <a:pt x="326" y="798"/>
                  </a:lnTo>
                  <a:lnTo>
                    <a:pt x="374" y="798"/>
                  </a:lnTo>
                  <a:lnTo>
                    <a:pt x="423" y="831"/>
                  </a:lnTo>
                  <a:lnTo>
                    <a:pt x="472" y="847"/>
                  </a:lnTo>
                  <a:lnTo>
                    <a:pt x="521" y="879"/>
                  </a:lnTo>
                  <a:lnTo>
                    <a:pt x="586" y="879"/>
                  </a:lnTo>
                  <a:lnTo>
                    <a:pt x="667" y="896"/>
                  </a:lnTo>
                  <a:lnTo>
                    <a:pt x="765" y="879"/>
                  </a:lnTo>
                  <a:lnTo>
                    <a:pt x="879" y="847"/>
                  </a:lnTo>
                  <a:lnTo>
                    <a:pt x="960" y="765"/>
                  </a:lnTo>
                  <a:lnTo>
                    <a:pt x="1042" y="684"/>
                  </a:lnTo>
                  <a:lnTo>
                    <a:pt x="1074" y="570"/>
                  </a:lnTo>
                  <a:lnTo>
                    <a:pt x="1090" y="456"/>
                  </a:lnTo>
                  <a:lnTo>
                    <a:pt x="1090" y="359"/>
                  </a:lnTo>
                  <a:lnTo>
                    <a:pt x="1058" y="277"/>
                  </a:lnTo>
                  <a:lnTo>
                    <a:pt x="1025" y="229"/>
                  </a:lnTo>
                  <a:lnTo>
                    <a:pt x="993" y="180"/>
                  </a:lnTo>
                  <a:lnTo>
                    <a:pt x="911" y="98"/>
                  </a:lnTo>
                  <a:lnTo>
                    <a:pt x="814" y="50"/>
                  </a:lnTo>
                  <a:lnTo>
                    <a:pt x="765" y="17"/>
                  </a:lnTo>
                  <a:lnTo>
                    <a:pt x="700" y="17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26"/>
            <p:cNvSpPr/>
            <p:nvPr/>
          </p:nvSpPr>
          <p:spPr>
            <a:xfrm>
              <a:off x="7136575" y="1630675"/>
              <a:ext cx="32175" cy="24825"/>
            </a:xfrm>
            <a:custGeom>
              <a:avLst/>
              <a:gdLst/>
              <a:ahLst/>
              <a:cxnLst/>
              <a:rect l="l" t="t" r="r" b="b"/>
              <a:pathLst>
                <a:path w="1287" h="993" extrusionOk="0">
                  <a:moveTo>
                    <a:pt x="375" y="0"/>
                  </a:moveTo>
                  <a:lnTo>
                    <a:pt x="245" y="65"/>
                  </a:lnTo>
                  <a:lnTo>
                    <a:pt x="147" y="146"/>
                  </a:lnTo>
                  <a:lnTo>
                    <a:pt x="66" y="244"/>
                  </a:lnTo>
                  <a:lnTo>
                    <a:pt x="17" y="358"/>
                  </a:lnTo>
                  <a:lnTo>
                    <a:pt x="1" y="488"/>
                  </a:lnTo>
                  <a:lnTo>
                    <a:pt x="33" y="683"/>
                  </a:lnTo>
                  <a:lnTo>
                    <a:pt x="310" y="960"/>
                  </a:lnTo>
                  <a:lnTo>
                    <a:pt x="505" y="993"/>
                  </a:lnTo>
                  <a:lnTo>
                    <a:pt x="798" y="976"/>
                  </a:lnTo>
                  <a:lnTo>
                    <a:pt x="928" y="960"/>
                  </a:lnTo>
                  <a:lnTo>
                    <a:pt x="1042" y="911"/>
                  </a:lnTo>
                  <a:lnTo>
                    <a:pt x="1140" y="830"/>
                  </a:lnTo>
                  <a:lnTo>
                    <a:pt x="1221" y="749"/>
                  </a:lnTo>
                  <a:lnTo>
                    <a:pt x="1270" y="635"/>
                  </a:lnTo>
                  <a:lnTo>
                    <a:pt x="1286" y="504"/>
                  </a:lnTo>
                  <a:lnTo>
                    <a:pt x="1286" y="407"/>
                  </a:lnTo>
                  <a:lnTo>
                    <a:pt x="1254" y="309"/>
                  </a:lnTo>
                  <a:lnTo>
                    <a:pt x="1172" y="179"/>
                  </a:lnTo>
                  <a:lnTo>
                    <a:pt x="944" y="33"/>
                  </a:lnTo>
                  <a:lnTo>
                    <a:pt x="798" y="1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73610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614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83600" y="2420548"/>
            <a:ext cx="3824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863200" y="3825051"/>
            <a:ext cx="44656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5F6F6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43154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57097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6249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547803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90682413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BIG IMAGE"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655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80028" y="4005064"/>
            <a:ext cx="3840427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67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PRESENTATION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80028" y="2276872"/>
            <a:ext cx="3840427" cy="1728192"/>
          </a:xfrm>
          <a:prstGeom prst="rect">
            <a:avLst/>
          </a:prstGeom>
        </p:spPr>
        <p:txBody>
          <a:bodyPr anchor="ctr"/>
          <a:lstStyle>
            <a:lvl1pPr algn="ctr">
              <a:defRPr sz="3733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</a:t>
            </a:r>
            <a:br>
              <a:rPr lang="en-US" altLang="ko-KR" dirty="0"/>
            </a:br>
            <a:r>
              <a:rPr lang="en-US" altLang="ko-KR" dirty="0"/>
              <a:t>PPT </a:t>
            </a:r>
            <a:br>
              <a:rPr lang="en-US" altLang="ko-KR" dirty="0"/>
            </a:br>
            <a:r>
              <a:rPr lang="en-US" altLang="ko-KR" dirty="0"/>
              <a:t>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36059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097400" y="3972117"/>
            <a:ext cx="3997200" cy="134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850967" y="1767200"/>
            <a:ext cx="6490000" cy="211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46742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80028" y="4005064"/>
            <a:ext cx="3840427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67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PRESENTATION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80028" y="2276872"/>
            <a:ext cx="3840427" cy="1728192"/>
          </a:xfrm>
          <a:prstGeom prst="rect">
            <a:avLst/>
          </a:prstGeom>
        </p:spPr>
        <p:txBody>
          <a:bodyPr anchor="ctr"/>
          <a:lstStyle>
            <a:lvl1pPr algn="ctr">
              <a:defRPr sz="3733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</a:t>
            </a:r>
            <a:br>
              <a:rPr lang="en-US" altLang="ko-KR" dirty="0"/>
            </a:br>
            <a:r>
              <a:rPr lang="en-US" altLang="ko-KR" dirty="0"/>
              <a:t>PPT </a:t>
            </a:r>
            <a:br>
              <a:rPr lang="en-US" altLang="ko-KR" dirty="0"/>
            </a:br>
            <a:r>
              <a:rPr lang="en-US" altLang="ko-KR" dirty="0"/>
              <a:t>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07794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8846045">
            <a:off x="-183296" y="552529"/>
            <a:ext cx="5241411" cy="451845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83499" y="1925232"/>
            <a:ext cx="2736000" cy="27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41B99D2-420D-46C6-A410-C37693C29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3979" y="3777715"/>
            <a:ext cx="5376597" cy="3840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67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indent="0" algn="l">
              <a:buNone/>
            </a:pPr>
            <a:r>
              <a:rPr lang="en-US" altLang="ko-KR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This text can be replaced with your own text</a:t>
            </a:r>
            <a:endParaRPr lang="ko-KR" altLang="en-US" sz="1333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AD0303-FAF6-40B7-9DEB-08AFB3466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979" y="3047728"/>
            <a:ext cx="5376597" cy="720000"/>
          </a:xfrm>
          <a:prstGeom prst="rect">
            <a:avLst/>
          </a:prstGeom>
        </p:spPr>
        <p:txBody>
          <a:bodyPr anchor="ctr"/>
          <a:lstStyle>
            <a:lvl1pPr algn="l">
              <a:defRPr sz="26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61987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BIG IMAGE"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6018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097400" y="3972117"/>
            <a:ext cx="3997200" cy="13460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None/>
              <a:defRPr sz="2400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2850967" y="1767200"/>
            <a:ext cx="6490000" cy="2114400"/>
          </a:xfrm>
          <a:prstGeom prst="rect">
            <a:avLst/>
          </a:prstGeom>
        </p:spPr>
        <p:txBody>
          <a:bodyPr spcFirstLastPara="1" wrap="square" lIns="228600" tIns="228600" rIns="228600" bIns="2286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96681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slide layout">
    <p:bg>
      <p:bgPr>
        <a:gradFill flip="none" rotWithShape="1"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Group 623">
            <a:extLst>
              <a:ext uri="{FF2B5EF4-FFF2-40B4-BE49-F238E27FC236}">
                <a16:creationId xmlns:a16="http://schemas.microsoft.com/office/drawing/2014/main" id="{200A4E63-D72F-485E-A519-177A878738CC}"/>
              </a:ext>
            </a:extLst>
          </p:cNvPr>
          <p:cNvGrpSpPr/>
          <p:nvPr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5000"/>
            </a:schemeClr>
          </a:solidFill>
        </p:grpSpPr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BB6E2EF-B8C3-46E4-A8F8-86AA28D6AD3B}"/>
                </a:ext>
              </a:extLst>
            </p:cNvPr>
            <p:cNvCxnSpPr>
              <a:cxnSpLocks/>
              <a:stCxn id="278" idx="7"/>
              <a:endCxn id="27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786F963C-63A5-4D12-814C-8EAA75A388DC}"/>
                </a:ext>
              </a:extLst>
            </p:cNvPr>
            <p:cNvCxnSpPr>
              <a:cxnSpLocks/>
              <a:stCxn id="276" idx="4"/>
              <a:endCxn id="29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2491AAA-289A-4222-9F5E-85C4D7DA468E}"/>
                </a:ext>
              </a:extLst>
            </p:cNvPr>
            <p:cNvCxnSpPr>
              <a:cxnSpLocks/>
              <a:stCxn id="281" idx="2"/>
              <a:endCxn id="29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6FE73F20-D398-406F-92B1-9E75831A8D08}"/>
                </a:ext>
              </a:extLst>
            </p:cNvPr>
            <p:cNvCxnSpPr>
              <a:cxnSpLocks/>
              <a:stCxn id="298" idx="5"/>
              <a:endCxn id="28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0933187-CE14-4EF2-9C71-90F0DD6CA0E8}"/>
                </a:ext>
              </a:extLst>
            </p:cNvPr>
            <p:cNvCxnSpPr>
              <a:cxnSpLocks/>
              <a:stCxn id="276" idx="5"/>
              <a:endCxn id="29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6836300F-D5C8-4342-8BF8-30E4A6E3F160}"/>
                </a:ext>
              </a:extLst>
            </p:cNvPr>
            <p:cNvCxnSpPr>
              <a:cxnSpLocks/>
              <a:stCxn id="281" idx="0"/>
              <a:endCxn id="29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295EC29-3C09-451D-BCB5-073161CBC9D9}"/>
                </a:ext>
              </a:extLst>
            </p:cNvPr>
            <p:cNvCxnSpPr>
              <a:cxnSpLocks/>
              <a:stCxn id="298" idx="3"/>
              <a:endCxn id="29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27FE7AB-3506-4332-AEC9-4C656BB6DFDC}"/>
                </a:ext>
              </a:extLst>
            </p:cNvPr>
            <p:cNvCxnSpPr>
              <a:cxnSpLocks/>
              <a:stCxn id="442" idx="7"/>
              <a:endCxn id="28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A4B07AF8-DC7B-4F9D-A234-D8E4E2221F9C}"/>
                </a:ext>
              </a:extLst>
            </p:cNvPr>
            <p:cNvCxnSpPr>
              <a:cxnSpLocks/>
              <a:stCxn id="281" idx="7"/>
              <a:endCxn id="28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63FE0388-AE95-4F1C-90B7-2783896E9BF1}"/>
                </a:ext>
              </a:extLst>
            </p:cNvPr>
            <p:cNvCxnSpPr>
              <a:cxnSpLocks/>
              <a:stCxn id="28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E22C6015-7AB7-4B2B-BA21-9F01C02587F2}"/>
                </a:ext>
              </a:extLst>
            </p:cNvPr>
            <p:cNvCxnSpPr>
              <a:cxnSpLocks/>
              <a:stCxn id="298" idx="6"/>
              <a:endCxn id="29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019A150-3322-48A9-A7F1-73F29FC0C4C3}"/>
                </a:ext>
              </a:extLst>
            </p:cNvPr>
            <p:cNvCxnSpPr>
              <a:cxnSpLocks/>
              <a:stCxn id="280" idx="0"/>
              <a:endCxn id="29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5D7E85A-7160-462D-A5C4-B6F08E1F3D14}"/>
                </a:ext>
              </a:extLst>
            </p:cNvPr>
            <p:cNvCxnSpPr>
              <a:cxnSpLocks/>
              <a:stCxn id="297" idx="6"/>
              <a:endCxn id="28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D371A1AC-99BF-4F22-B90C-BFF6342E05FA}"/>
                </a:ext>
              </a:extLst>
            </p:cNvPr>
            <p:cNvCxnSpPr>
              <a:cxnSpLocks/>
              <a:stCxn id="282" idx="0"/>
              <a:endCxn id="28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833196E-FC78-4139-8413-4DB1AF7637D4}"/>
                </a:ext>
              </a:extLst>
            </p:cNvPr>
            <p:cNvCxnSpPr>
              <a:cxnSpLocks/>
              <a:stCxn id="285" idx="1"/>
              <a:endCxn id="28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170C7CE7-E73F-487C-B1E9-7F335E9CFA05}"/>
                </a:ext>
              </a:extLst>
            </p:cNvPr>
            <p:cNvCxnSpPr>
              <a:cxnSpLocks/>
              <a:stCxn id="285" idx="0"/>
              <a:endCxn id="28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B1EEA054-E237-4786-A34B-930BB30D233C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C71DA0A-07D6-45F7-8084-47698FFF67E9}"/>
                </a:ext>
              </a:extLst>
            </p:cNvPr>
            <p:cNvCxnSpPr>
              <a:cxnSpLocks/>
              <a:stCxn id="284" idx="7"/>
              <a:endCxn id="56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045C2A01-8B23-44B9-B83F-F1D6A9BA86C4}"/>
                </a:ext>
              </a:extLst>
            </p:cNvPr>
            <p:cNvCxnSpPr>
              <a:cxnSpLocks/>
              <a:stCxn id="284" idx="6"/>
              <a:endCxn id="29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B510B095-0440-4B7E-92EB-D6737995E8A8}"/>
                </a:ext>
              </a:extLst>
            </p:cNvPr>
            <p:cNvCxnSpPr>
              <a:cxnSpLocks/>
              <a:stCxn id="291" idx="7"/>
              <a:endCxn id="29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EFFD8AA1-E7CB-447D-98A3-66137B20A633}"/>
                </a:ext>
              </a:extLst>
            </p:cNvPr>
            <p:cNvCxnSpPr>
              <a:cxnSpLocks/>
              <a:stCxn id="277" idx="0"/>
              <a:endCxn id="27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DA2D1BEE-246E-4A63-B4F3-1ACF68DE5BC3}"/>
                </a:ext>
              </a:extLst>
            </p:cNvPr>
            <p:cNvCxnSpPr>
              <a:cxnSpLocks/>
              <a:stCxn id="296" idx="2"/>
              <a:endCxn id="27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536D4822-3EDF-4B16-8098-5EF29AFBF70F}"/>
                </a:ext>
              </a:extLst>
            </p:cNvPr>
            <p:cNvCxnSpPr>
              <a:cxnSpLocks/>
              <a:stCxn id="280" idx="1"/>
              <a:endCxn id="27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CB10847-0F2B-4FB3-87E7-573F0E20EEAA}"/>
                </a:ext>
              </a:extLst>
            </p:cNvPr>
            <p:cNvCxnSpPr>
              <a:cxnSpLocks/>
              <a:stCxn id="279" idx="7"/>
              <a:endCxn id="27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EAB8D0DC-8C02-42AF-9D7F-0081CE5BBCA3}"/>
                </a:ext>
              </a:extLst>
            </p:cNvPr>
            <p:cNvCxnSpPr>
              <a:cxnSpLocks/>
              <a:stCxn id="278" idx="6"/>
              <a:endCxn id="27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E699E9AD-1B29-460E-AC00-0F495400B060}"/>
                </a:ext>
              </a:extLst>
            </p:cNvPr>
            <p:cNvCxnSpPr>
              <a:cxnSpLocks/>
              <a:stCxn id="301" idx="7"/>
              <a:endCxn id="27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DA9D8D8-CCF8-414B-BE3E-01EEE95E837B}"/>
                </a:ext>
              </a:extLst>
            </p:cNvPr>
            <p:cNvCxnSpPr>
              <a:cxnSpLocks/>
              <a:stCxn id="301" idx="6"/>
              <a:endCxn id="27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188BC668-8084-42EA-93A9-26EBBFEF1328}"/>
                </a:ext>
              </a:extLst>
            </p:cNvPr>
            <p:cNvCxnSpPr>
              <a:cxnSpLocks/>
              <a:stCxn id="30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D6E9A77-6167-47F9-96F5-DDB248990BBF}"/>
                </a:ext>
              </a:extLst>
            </p:cNvPr>
            <p:cNvCxnSpPr>
              <a:cxnSpLocks/>
              <a:stCxn id="27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F625B105-56C7-4A68-97E9-A6B00CE6001E}"/>
                </a:ext>
              </a:extLst>
            </p:cNvPr>
            <p:cNvCxnSpPr>
              <a:cxnSpLocks/>
              <a:stCxn id="27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803AA84C-3E1C-4E6C-84F6-DBC5AC2A25A2}"/>
                </a:ext>
              </a:extLst>
            </p:cNvPr>
            <p:cNvCxnSpPr>
              <a:cxnSpLocks/>
              <a:stCxn id="28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FA90964-4664-4663-813A-F89C30C7065F}"/>
                </a:ext>
              </a:extLst>
            </p:cNvPr>
            <p:cNvCxnSpPr>
              <a:cxnSpLocks/>
              <a:stCxn id="279" idx="6"/>
              <a:endCxn id="28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820CC6B-16CB-4644-B0EF-669591046E90}"/>
                </a:ext>
              </a:extLst>
            </p:cNvPr>
            <p:cNvCxnSpPr>
              <a:cxnSpLocks/>
              <a:stCxn id="280" idx="6"/>
              <a:endCxn id="28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110636A-3590-471B-8255-DC40DC8EC72F}"/>
                </a:ext>
              </a:extLst>
            </p:cNvPr>
            <p:cNvCxnSpPr>
              <a:cxnSpLocks/>
              <a:stCxn id="282" idx="2"/>
              <a:endCxn id="28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ED7780E-7203-4912-B158-322E0476B197}"/>
                </a:ext>
              </a:extLst>
            </p:cNvPr>
            <p:cNvCxnSpPr>
              <a:cxnSpLocks/>
              <a:stCxn id="306" idx="0"/>
              <a:endCxn id="28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DC08BB1A-EEDC-46EB-899B-AFF4BE2E71EE}"/>
                </a:ext>
              </a:extLst>
            </p:cNvPr>
            <p:cNvCxnSpPr>
              <a:cxnSpLocks/>
              <a:endCxn id="28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8728695-FAA2-4121-884D-94D646E1F29F}"/>
                </a:ext>
              </a:extLst>
            </p:cNvPr>
            <p:cNvCxnSpPr>
              <a:cxnSpLocks/>
              <a:stCxn id="306" idx="2"/>
              <a:endCxn id="28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BC94799C-C98F-45F8-A0D7-49E0CCB51743}"/>
                </a:ext>
              </a:extLst>
            </p:cNvPr>
            <p:cNvCxnSpPr>
              <a:cxnSpLocks/>
              <a:stCxn id="285" idx="2"/>
              <a:endCxn id="28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DBA2EA4-E8A8-439C-9AC8-086CCB6DF812}"/>
                </a:ext>
              </a:extLst>
            </p:cNvPr>
            <p:cNvCxnSpPr>
              <a:cxnSpLocks/>
              <a:stCxn id="28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AA3F7C95-3C73-4E30-8001-6CDC3240ECA9}"/>
                </a:ext>
              </a:extLst>
            </p:cNvPr>
            <p:cNvCxnSpPr>
              <a:cxnSpLocks/>
              <a:stCxn id="28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513107E2-72F7-47F0-845A-E985F13BE0AD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EA0D651-D8E9-4D7A-A90B-A4C9D78F7203}"/>
                </a:ext>
              </a:extLst>
            </p:cNvPr>
            <p:cNvCxnSpPr>
              <a:cxnSpLocks/>
              <a:stCxn id="291" idx="4"/>
              <a:endCxn id="28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A0DFE76-E759-45CF-B71F-207080ABE0DA}"/>
                </a:ext>
              </a:extLst>
            </p:cNvPr>
            <p:cNvCxnSpPr>
              <a:cxnSpLocks/>
              <a:stCxn id="290" idx="3"/>
              <a:endCxn id="28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1FD989F5-13F4-41FB-95DA-3C404E7919D5}"/>
                </a:ext>
              </a:extLst>
            </p:cNvPr>
            <p:cNvCxnSpPr>
              <a:cxnSpLocks/>
              <a:stCxn id="290" idx="2"/>
              <a:endCxn id="29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E091DF46-D581-477F-9003-E34728971B52}"/>
                </a:ext>
              </a:extLst>
            </p:cNvPr>
            <p:cNvCxnSpPr>
              <a:cxnSpLocks/>
              <a:stCxn id="290" idx="1"/>
              <a:endCxn id="29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E2CAA6F-5CA2-41C9-AF96-6F4B3803CA3F}"/>
                </a:ext>
              </a:extLst>
            </p:cNvPr>
            <p:cNvCxnSpPr>
              <a:cxnSpLocks/>
              <a:stCxn id="288" idx="1"/>
              <a:endCxn id="29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C11CCC39-45F6-4C8F-B703-FAC8862FECA1}"/>
                </a:ext>
              </a:extLst>
            </p:cNvPr>
            <p:cNvCxnSpPr>
              <a:cxnSpLocks/>
              <a:stCxn id="288" idx="0"/>
              <a:endCxn id="28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94B8B462-2E5D-4D02-9B0C-B0EA4C289DF1}"/>
                </a:ext>
              </a:extLst>
            </p:cNvPr>
            <p:cNvCxnSpPr>
              <a:cxnSpLocks/>
              <a:stCxn id="386" idx="7"/>
              <a:endCxn id="56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AB8DD747-A0B4-4F68-BB83-E6A1EC39EF79}"/>
                </a:ext>
              </a:extLst>
            </p:cNvPr>
            <p:cNvCxnSpPr>
              <a:cxnSpLocks/>
              <a:endCxn id="28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460D4377-DEE9-407B-B486-F347E06571F0}"/>
                </a:ext>
              </a:extLst>
            </p:cNvPr>
            <p:cNvCxnSpPr>
              <a:cxnSpLocks/>
              <a:stCxn id="386" idx="0"/>
              <a:endCxn id="56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FC440C4B-1CC6-447B-8CAF-5F8B32445A1E}"/>
                </a:ext>
              </a:extLst>
            </p:cNvPr>
            <p:cNvCxnSpPr>
              <a:cxnSpLocks/>
              <a:stCxn id="399" idx="0"/>
              <a:endCxn id="56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63F1CFAA-C1D9-4102-B389-BB92B74922EB}"/>
                </a:ext>
              </a:extLst>
            </p:cNvPr>
            <p:cNvCxnSpPr>
              <a:cxnSpLocks/>
              <a:stCxn id="399" idx="1"/>
              <a:endCxn id="28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7DA3A853-844C-4B6A-8852-AACE34DF7903}"/>
                </a:ext>
              </a:extLst>
            </p:cNvPr>
            <p:cNvCxnSpPr>
              <a:cxnSpLocks/>
              <a:stCxn id="289" idx="2"/>
              <a:endCxn id="29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40EBE8B9-5D6A-43E1-ACC9-3429EE8377B9}"/>
                </a:ext>
              </a:extLst>
            </p:cNvPr>
            <p:cNvCxnSpPr>
              <a:cxnSpLocks/>
              <a:stCxn id="288" idx="2"/>
              <a:endCxn id="29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63EA650-52B2-4426-BFB9-EF2D43ED7AD4}"/>
                </a:ext>
              </a:extLst>
            </p:cNvPr>
            <p:cNvCxnSpPr>
              <a:cxnSpLocks/>
              <a:stCxn id="287" idx="1"/>
              <a:endCxn id="29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D1C77C70-84C3-4540-AF47-9BA1F84DC4B2}"/>
                </a:ext>
              </a:extLst>
            </p:cNvPr>
            <p:cNvCxnSpPr>
              <a:cxnSpLocks/>
              <a:stCxn id="287" idx="3"/>
              <a:endCxn id="30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857EB79D-7B0F-4333-9370-9CF8BD66F466}"/>
                </a:ext>
              </a:extLst>
            </p:cNvPr>
            <p:cNvCxnSpPr>
              <a:cxnSpLocks/>
              <a:stCxn id="290" idx="4"/>
              <a:endCxn id="30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C850BE68-48FF-4ED1-819A-E233E01E42E7}"/>
                </a:ext>
              </a:extLst>
            </p:cNvPr>
            <p:cNvCxnSpPr>
              <a:cxnSpLocks/>
              <a:stCxn id="286" idx="5"/>
              <a:endCxn id="30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57EF113-9EA7-4B1A-AB64-C14E8B5B6974}"/>
                </a:ext>
              </a:extLst>
            </p:cNvPr>
            <p:cNvCxnSpPr>
              <a:cxnSpLocks/>
              <a:stCxn id="287" idx="7"/>
              <a:endCxn id="28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314D8A01-DC1B-4960-B2B1-D9A9F035DF12}"/>
                </a:ext>
              </a:extLst>
            </p:cNvPr>
            <p:cNvCxnSpPr>
              <a:cxnSpLocks/>
              <a:stCxn id="285" idx="7"/>
              <a:endCxn id="29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5AFE05A2-7330-4871-9968-CF3EC70C1D29}"/>
                </a:ext>
              </a:extLst>
            </p:cNvPr>
            <p:cNvCxnSpPr>
              <a:cxnSpLocks/>
              <a:endCxn id="28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65AF504-87C6-4089-AA4A-B2F711CCF216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0134DBCE-0922-4355-99A8-E70D2FED22A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BD817EB-ADFE-4A82-A86F-D15F3E871C76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1C449C5-D818-4A53-AA0C-B43C1BAE0A5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B78B74E8-D2B9-4D5B-96CC-352A5ABCB74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C0C2052D-C865-4513-BAA7-8055113B32E7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690B4E7A-99F4-41B3-B1BE-59E8567C6A8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95FDD210-525B-48EC-906B-C3F69F141B21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895CABF3-8B8F-4FBC-BEE8-6A9BA3E88519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8E6449F1-A401-4B6A-BDD7-1057646EC4D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E0981AC-BBD9-4F6D-A68F-310B93EDE896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9D5473AE-BCA3-4557-BB00-669001FA35CC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6D9874BE-B9F5-4669-BA2C-341A0D97666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BA54964D-2909-476C-9849-395D9D049D21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C68D9E4D-FE8B-4D77-A257-33D4FB2D8F09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EC65FB0-9A51-4DB1-91E5-0133A28F2EB9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9766767C-CC74-4D34-AB10-B272637753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563B17F0-6BB9-49B4-9E20-7CE82FDAF84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59509C90-3BA3-4A7C-97A4-779B9AC83AD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B5BA045B-97DA-43DF-957C-03C9585D860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494C3BBD-EAFB-4DA4-AA47-88DA19156E65}"/>
                </a:ext>
              </a:extLst>
            </p:cNvPr>
            <p:cNvCxnSpPr>
              <a:cxnSpLocks/>
              <a:stCxn id="298" idx="2"/>
              <a:endCxn id="27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81C90B44-2740-4526-AC75-0A3C2F85492F}"/>
                </a:ext>
              </a:extLst>
            </p:cNvPr>
            <p:cNvCxnSpPr>
              <a:cxnSpLocks/>
              <a:stCxn id="278" idx="4"/>
              <a:endCxn id="27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F3883AF4-A78F-49BD-80DC-D2B1403DEC7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ACDAF458-E86B-45D7-A01E-7F12959A13FF}"/>
                </a:ext>
              </a:extLst>
            </p:cNvPr>
            <p:cNvCxnSpPr>
              <a:cxnSpLocks/>
              <a:stCxn id="30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4EC97B69-CB2D-46B8-B073-D68D0AB91A51}"/>
                </a:ext>
              </a:extLst>
            </p:cNvPr>
            <p:cNvCxnSpPr>
              <a:cxnSpLocks/>
              <a:stCxn id="30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5D3D84CF-675F-4342-AFD4-8922CD4870E9}"/>
                </a:ext>
              </a:extLst>
            </p:cNvPr>
            <p:cNvCxnSpPr>
              <a:cxnSpLocks/>
              <a:stCxn id="30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EE705A4C-4701-4F5B-8096-E7991440A7E7}"/>
                </a:ext>
              </a:extLst>
            </p:cNvPr>
            <p:cNvCxnSpPr>
              <a:cxnSpLocks/>
              <a:endCxn id="27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29108169-D678-42F2-AD28-C845B0BB4C5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Chord 306">
              <a:extLst>
                <a:ext uri="{FF2B5EF4-FFF2-40B4-BE49-F238E27FC236}">
                  <a16:creationId xmlns:a16="http://schemas.microsoft.com/office/drawing/2014/main" id="{6A82A5C8-BC99-4CBF-BF94-8EFDDDDC185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6E30D4DF-1E68-44E9-ACB1-DE07F1D8DDE7}"/>
                </a:ext>
              </a:extLst>
            </p:cNvPr>
            <p:cNvCxnSpPr>
              <a:cxnSpLocks/>
              <a:stCxn id="306" idx="1"/>
              <a:endCxn id="28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535F8CA1-FB2A-4A91-8473-EE6DA84FD6C3}"/>
                </a:ext>
              </a:extLst>
            </p:cNvPr>
            <p:cNvCxnSpPr>
              <a:cxnSpLocks/>
              <a:endCxn id="383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745B344-A508-4035-87C9-150D0B702432}"/>
                </a:ext>
              </a:extLst>
            </p:cNvPr>
            <p:cNvCxnSpPr>
              <a:cxnSpLocks/>
              <a:endCxn id="399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278B42E0-776D-4A9B-946C-C3CB9193621A}"/>
                </a:ext>
              </a:extLst>
            </p:cNvPr>
            <p:cNvCxnSpPr>
              <a:cxnSpLocks/>
              <a:stCxn id="383" idx="0"/>
              <a:endCxn id="399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C85FB381-2982-49DF-ADBF-479D0467A587}"/>
                </a:ext>
              </a:extLst>
            </p:cNvPr>
            <p:cNvCxnSpPr>
              <a:cxnSpLocks/>
              <a:stCxn id="566" idx="2"/>
              <a:endCxn id="385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61D79B91-42FB-4F9E-9F33-7ADBA54BB02C}"/>
                </a:ext>
              </a:extLst>
            </p:cNvPr>
            <p:cNvCxnSpPr>
              <a:cxnSpLocks/>
              <a:stCxn id="383" idx="7"/>
              <a:endCxn id="385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7D8D73CA-9F59-403D-BAD7-08811345A223}"/>
                </a:ext>
              </a:extLst>
            </p:cNvPr>
            <p:cNvCxnSpPr>
              <a:cxnSpLocks/>
              <a:endCxn id="399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70F57B47-5446-41C8-82FE-6E135C7FB1F5}"/>
                </a:ext>
              </a:extLst>
            </p:cNvPr>
            <p:cNvCxnSpPr>
              <a:cxnSpLocks/>
              <a:stCxn id="399" idx="6"/>
              <a:endCxn id="385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65030092-0D50-4E29-BE59-400C4CF4ACA6}"/>
                </a:ext>
              </a:extLst>
            </p:cNvPr>
            <p:cNvCxnSpPr>
              <a:cxnSpLocks/>
              <a:stCxn id="384" idx="0"/>
              <a:endCxn id="385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010BEE63-2D5D-4E1C-A1B1-5C829360927B}"/>
                </a:ext>
              </a:extLst>
            </p:cNvPr>
            <p:cNvCxnSpPr>
              <a:cxnSpLocks/>
              <a:stCxn id="387" idx="1"/>
              <a:endCxn id="385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057DC970-A735-4D0A-A73D-40844A044779}"/>
                </a:ext>
              </a:extLst>
            </p:cNvPr>
            <p:cNvCxnSpPr>
              <a:cxnSpLocks/>
              <a:stCxn id="387" idx="0"/>
              <a:endCxn id="386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F9D8B0CF-68C2-484C-8CA4-46246C56B7FD}"/>
                </a:ext>
              </a:extLst>
            </p:cNvPr>
            <p:cNvCxnSpPr>
              <a:cxnSpLocks/>
              <a:stCxn id="386" idx="2"/>
              <a:endCxn id="385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B3FCFECC-2433-4DD3-B3D4-A5E2DD066385}"/>
                </a:ext>
              </a:extLst>
            </p:cNvPr>
            <p:cNvCxnSpPr>
              <a:cxnSpLocks/>
              <a:stCxn id="386" idx="7"/>
              <a:endCxn id="394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AF48FE0-4BE1-492E-9982-8512802672D9}"/>
                </a:ext>
              </a:extLst>
            </p:cNvPr>
            <p:cNvCxnSpPr>
              <a:cxnSpLocks/>
              <a:stCxn id="386" idx="6"/>
              <a:endCxn id="393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3F447B82-BA89-42CF-BA19-17606A0270F1}"/>
                </a:ext>
              </a:extLst>
            </p:cNvPr>
            <p:cNvCxnSpPr>
              <a:cxnSpLocks/>
              <a:stCxn id="393" idx="7"/>
              <a:endCxn id="394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0BCECB7C-5F9C-48F1-A7E4-83A566681E2E}"/>
                </a:ext>
              </a:extLst>
            </p:cNvPr>
            <p:cNvCxnSpPr>
              <a:cxnSpLocks/>
              <a:stCxn id="567" idx="1"/>
              <a:endCxn id="385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A42ABD9D-465B-47AD-BAC5-7B62782D6FA8}"/>
                </a:ext>
              </a:extLst>
            </p:cNvPr>
            <p:cNvCxnSpPr>
              <a:cxnSpLocks/>
              <a:endCxn id="383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A9DFCADB-5B0F-4DE0-B2B3-C06E45F50902}"/>
                </a:ext>
              </a:extLst>
            </p:cNvPr>
            <p:cNvCxnSpPr>
              <a:cxnSpLocks/>
              <a:stCxn id="384" idx="2"/>
              <a:endCxn id="383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BC45CE2F-0DDB-4F3A-850B-123BBEB23D5F}"/>
                </a:ext>
              </a:extLst>
            </p:cNvPr>
            <p:cNvCxnSpPr>
              <a:cxnSpLocks/>
              <a:stCxn id="408" idx="0"/>
              <a:endCxn id="383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315FF724-ECDE-47CB-8DBA-FF82141C27EC}"/>
                </a:ext>
              </a:extLst>
            </p:cNvPr>
            <p:cNvCxnSpPr>
              <a:cxnSpLocks/>
              <a:endCxn id="383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072E9F04-3A76-438E-AE5E-517519016F6F}"/>
                </a:ext>
              </a:extLst>
            </p:cNvPr>
            <p:cNvCxnSpPr>
              <a:cxnSpLocks/>
              <a:stCxn id="408" idx="2"/>
              <a:endCxn id="384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B7A1564C-D2BD-4127-9843-1E1CED6072BE}"/>
                </a:ext>
              </a:extLst>
            </p:cNvPr>
            <p:cNvCxnSpPr>
              <a:cxnSpLocks/>
              <a:stCxn id="387" idx="2"/>
              <a:endCxn id="384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31A30EAD-F9F5-4ABB-8B14-81AA8F735631}"/>
                </a:ext>
              </a:extLst>
            </p:cNvPr>
            <p:cNvCxnSpPr>
              <a:cxnSpLocks/>
              <a:stCxn id="387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ADBC893D-612C-4580-8A04-A2D98E24B3B5}"/>
                </a:ext>
              </a:extLst>
            </p:cNvPr>
            <p:cNvCxnSpPr>
              <a:cxnSpLocks/>
              <a:stCxn id="388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C35B929F-CB34-4720-95E0-F835520A64E8}"/>
                </a:ext>
              </a:extLst>
            </p:cNvPr>
            <p:cNvCxnSpPr>
              <a:cxnSpLocks/>
              <a:stCxn id="388" idx="2"/>
              <a:endCxn id="387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675BF93E-898B-41C0-8222-E2B9291C683E}"/>
                </a:ext>
              </a:extLst>
            </p:cNvPr>
            <p:cNvCxnSpPr>
              <a:cxnSpLocks/>
              <a:stCxn id="393" idx="4"/>
              <a:endCxn id="388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138A3D32-668D-47ED-B039-F5D323BC907A}"/>
                </a:ext>
              </a:extLst>
            </p:cNvPr>
            <p:cNvCxnSpPr>
              <a:cxnSpLocks/>
              <a:stCxn id="392" idx="3"/>
              <a:endCxn id="388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F6EEC507-0337-4D52-A149-AC3121803A5E}"/>
                </a:ext>
              </a:extLst>
            </p:cNvPr>
            <p:cNvCxnSpPr>
              <a:cxnSpLocks/>
              <a:stCxn id="392" idx="2"/>
              <a:endCxn id="393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3B14444C-F8A2-4D69-85B4-D7945F76E80A}"/>
                </a:ext>
              </a:extLst>
            </p:cNvPr>
            <p:cNvCxnSpPr>
              <a:cxnSpLocks/>
              <a:stCxn id="392" idx="1"/>
              <a:endCxn id="394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A24E1741-DA2C-4FEB-A835-6D811698BA7B}"/>
                </a:ext>
              </a:extLst>
            </p:cNvPr>
            <p:cNvCxnSpPr>
              <a:cxnSpLocks/>
              <a:stCxn id="390" idx="1"/>
              <a:endCxn id="394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FC97A3B-281E-4D29-B3F7-B26D29EBA782}"/>
                </a:ext>
              </a:extLst>
            </p:cNvPr>
            <p:cNvCxnSpPr>
              <a:cxnSpLocks/>
              <a:stCxn id="390" idx="0"/>
              <a:endCxn id="391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854FF3A0-EF86-4EAF-B1A0-6DECE614DAF7}"/>
                </a:ext>
              </a:extLst>
            </p:cNvPr>
            <p:cNvCxnSpPr>
              <a:cxnSpLocks/>
              <a:stCxn id="396" idx="0"/>
              <a:endCxn id="395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F457C126-B9E9-4644-9BDC-0C0D11F28265}"/>
                </a:ext>
              </a:extLst>
            </p:cNvPr>
            <p:cNvCxnSpPr>
              <a:cxnSpLocks/>
              <a:stCxn id="439" idx="7"/>
              <a:endCxn id="395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36567BCB-36FF-4E11-B2D2-C759CF5B3FED}"/>
                </a:ext>
              </a:extLst>
            </p:cNvPr>
            <p:cNvCxnSpPr>
              <a:cxnSpLocks/>
              <a:endCxn id="396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E6914467-DB30-4F6F-8A4C-DA63B0349B86}"/>
                </a:ext>
              </a:extLst>
            </p:cNvPr>
            <p:cNvCxnSpPr>
              <a:cxnSpLocks/>
              <a:stCxn id="438" idx="5"/>
              <a:endCxn id="397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775D3032-228A-4AD2-AE93-FA5C4E8F98A2}"/>
                </a:ext>
              </a:extLst>
            </p:cNvPr>
            <p:cNvCxnSpPr>
              <a:cxnSpLocks/>
              <a:endCxn id="397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05B22E8A-33A9-44A2-9D2F-F8266ECE12B4}"/>
                </a:ext>
              </a:extLst>
            </p:cNvPr>
            <p:cNvCxnSpPr>
              <a:cxnSpLocks/>
              <a:stCxn id="397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1E5FD5BE-5282-4D7F-87C2-BBAFCB05E3EE}"/>
                </a:ext>
              </a:extLst>
            </p:cNvPr>
            <p:cNvCxnSpPr>
              <a:cxnSpLocks/>
              <a:stCxn id="397" idx="3"/>
              <a:endCxn id="389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AB677181-A885-443C-8BB9-35444E6EF8EC}"/>
                </a:ext>
              </a:extLst>
            </p:cNvPr>
            <p:cNvCxnSpPr>
              <a:cxnSpLocks/>
              <a:stCxn id="397" idx="1"/>
              <a:endCxn id="390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ACD8AF65-85A7-4CF8-A1B9-CB8FB05A486D}"/>
                </a:ext>
              </a:extLst>
            </p:cNvPr>
            <p:cNvCxnSpPr>
              <a:cxnSpLocks/>
              <a:stCxn id="396" idx="2"/>
              <a:endCxn id="390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1D1B3C32-80BB-4CA6-9944-E0918C3B734A}"/>
                </a:ext>
              </a:extLst>
            </p:cNvPr>
            <p:cNvCxnSpPr>
              <a:cxnSpLocks/>
              <a:stCxn id="395" idx="3"/>
              <a:endCxn id="390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5882E4BB-DB6C-4A76-9695-AD69816AD3A2}"/>
                </a:ext>
              </a:extLst>
            </p:cNvPr>
            <p:cNvCxnSpPr>
              <a:cxnSpLocks/>
              <a:stCxn id="395" idx="2"/>
              <a:endCxn id="391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D4902587-194F-43AA-8125-9F1EB46E9E6B}"/>
                </a:ext>
              </a:extLst>
            </p:cNvPr>
            <p:cNvCxnSpPr>
              <a:cxnSpLocks/>
              <a:stCxn id="391" idx="1"/>
              <a:endCxn id="394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358B3EB9-CAD2-49B2-9095-3C8EEE7926F2}"/>
                </a:ext>
              </a:extLst>
            </p:cNvPr>
            <p:cNvCxnSpPr>
              <a:cxnSpLocks/>
              <a:stCxn id="390" idx="2"/>
              <a:endCxn id="392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627154F2-DCE7-48B9-B153-91972B553DF1}"/>
                </a:ext>
              </a:extLst>
            </p:cNvPr>
            <p:cNvCxnSpPr>
              <a:cxnSpLocks/>
              <a:stCxn id="389" idx="1"/>
              <a:endCxn id="392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1EB2DE54-DB1E-4193-8107-8A74DD9650F6}"/>
                </a:ext>
              </a:extLst>
            </p:cNvPr>
            <p:cNvCxnSpPr>
              <a:cxnSpLocks/>
              <a:stCxn id="389" idx="3"/>
              <a:endCxn id="409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DAC79133-16B5-48F3-B6C2-71C04A00F0F6}"/>
                </a:ext>
              </a:extLst>
            </p:cNvPr>
            <p:cNvCxnSpPr>
              <a:cxnSpLocks/>
              <a:stCxn id="392" idx="4"/>
              <a:endCxn id="409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74B2CDF9-39A8-4BE8-A7B7-C26EC9E91221}"/>
                </a:ext>
              </a:extLst>
            </p:cNvPr>
            <p:cNvCxnSpPr>
              <a:cxnSpLocks/>
              <a:stCxn id="388" idx="5"/>
              <a:endCxn id="409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12990E60-DFB8-4118-AB73-44F155EC2500}"/>
                </a:ext>
              </a:extLst>
            </p:cNvPr>
            <p:cNvCxnSpPr>
              <a:cxnSpLocks/>
              <a:stCxn id="389" idx="7"/>
              <a:endCxn id="390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8668EB57-48E0-4065-8D2C-F71BBACFF3E8}"/>
                </a:ext>
              </a:extLst>
            </p:cNvPr>
            <p:cNvCxnSpPr>
              <a:cxnSpLocks/>
              <a:stCxn id="387" idx="7"/>
              <a:endCxn id="393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4DF1FBD4-D6D1-42AE-BF95-C4F11DF948AA}"/>
                </a:ext>
              </a:extLst>
            </p:cNvPr>
            <p:cNvCxnSpPr>
              <a:cxnSpLocks/>
              <a:endCxn id="389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B8B912F1-A8BF-476C-9C3D-1B577E2D26C6}"/>
                </a:ext>
              </a:extLst>
            </p:cNvPr>
            <p:cNvCxnSpPr>
              <a:cxnSpLocks/>
              <a:stCxn id="397" idx="7"/>
              <a:endCxn id="396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E96A9BFA-4CD8-4DB0-9228-9696ED94FB77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0669F18F-8FD3-4047-8020-609BD69FC76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F7FB4A6-04F8-4176-AE7D-E580036820C3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9703BC95-7104-4DB4-9AD1-3BF8BB5C7287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CDF01970-5CFC-49F6-8903-B56AC9549A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226F2E08-6904-4F19-A987-728258C7E22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4DAD8771-49A0-43DA-9264-61AACDA6CF5F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D5CB5A83-82EA-4784-BED7-6EAFCB912F61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1398461F-8D64-44A7-B358-41304782987A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D6328F77-F24D-4FD2-885F-C82EEBE3BB34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E1BE2185-B08F-4C1D-9574-206393EB0F85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70962A7-6557-4983-8E41-C5DB5235AEB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26A04628-7DF3-4C8C-A143-D0407063E401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3F011AAD-7FE5-4E00-B4FB-06A3FC5F41B2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014E5DB5-D091-4270-AF79-6247CD2AB4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3AF0AAEC-CEA1-4FAB-A952-A6A05D2D7A7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A0F0CE9E-D32E-48CA-9E15-B19C238CE89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Chord 408">
              <a:extLst>
                <a:ext uri="{FF2B5EF4-FFF2-40B4-BE49-F238E27FC236}">
                  <a16:creationId xmlns:a16="http://schemas.microsoft.com/office/drawing/2014/main" id="{EA1BF35A-4C40-4AA1-AD07-6A0466D2043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AE910EAE-B3BF-4238-803F-C58499B33B75}"/>
                </a:ext>
              </a:extLst>
            </p:cNvPr>
            <p:cNvCxnSpPr>
              <a:cxnSpLocks/>
              <a:stCxn id="408" idx="1"/>
              <a:endCxn id="387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5A30F1F2-59AF-4ED1-8F6B-9911422A58AE}"/>
                </a:ext>
              </a:extLst>
            </p:cNvPr>
            <p:cNvCxnSpPr>
              <a:cxnSpLocks/>
              <a:stCxn id="436" idx="6"/>
              <a:endCxn id="395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F6DE8F54-1606-4C14-9448-5A298ACA11A6}"/>
                </a:ext>
              </a:extLst>
            </p:cNvPr>
            <p:cNvCxnSpPr>
              <a:cxnSpLocks/>
              <a:stCxn id="433" idx="4"/>
              <a:endCxn id="439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C33D342E-FE59-425E-AF33-D0D9E147BB57}"/>
                </a:ext>
              </a:extLst>
            </p:cNvPr>
            <p:cNvCxnSpPr>
              <a:cxnSpLocks/>
              <a:stCxn id="439" idx="4"/>
              <a:endCxn id="438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C5F695CD-3EA0-437D-8AEA-973FF6FC73F3}"/>
                </a:ext>
              </a:extLst>
            </p:cNvPr>
            <p:cNvCxnSpPr>
              <a:cxnSpLocks/>
              <a:stCxn id="437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6B0553EA-5F7F-4866-9F98-B34213D2C595}"/>
                </a:ext>
              </a:extLst>
            </p:cNvPr>
            <p:cNvCxnSpPr>
              <a:cxnSpLocks/>
              <a:stCxn id="437" idx="0"/>
              <a:endCxn id="438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E6702C4B-EF1D-4452-B40F-0C0C9D9553D2}"/>
                </a:ext>
              </a:extLst>
            </p:cNvPr>
            <p:cNvCxnSpPr>
              <a:cxnSpLocks/>
              <a:stCxn id="489" idx="1"/>
              <a:endCxn id="433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EB187D56-C66A-4513-9774-ECC7A8A23E73}"/>
                </a:ext>
              </a:extLst>
            </p:cNvPr>
            <p:cNvCxnSpPr>
              <a:cxnSpLocks/>
              <a:stCxn id="438" idx="2"/>
              <a:endCxn id="48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A9ECC849-1F24-4989-B5B1-BCC1C0EDA75F}"/>
                </a:ext>
              </a:extLst>
            </p:cNvPr>
            <p:cNvCxnSpPr>
              <a:cxnSpLocks/>
              <a:stCxn id="437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ADE5DDE3-D8DD-4458-8EF0-F1124B25CBB1}"/>
                </a:ext>
              </a:extLst>
            </p:cNvPr>
            <p:cNvCxnSpPr>
              <a:cxnSpLocks/>
              <a:stCxn id="395" idx="1"/>
              <a:endCxn id="27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BD6AE4D0-672A-4C4D-A1BA-4A3C1A7FB06C}"/>
                </a:ext>
              </a:extLst>
            </p:cNvPr>
            <p:cNvCxnSpPr>
              <a:cxnSpLocks/>
              <a:stCxn id="435" idx="6"/>
              <a:endCxn id="434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B630176A-858D-4963-A9F3-2C6C252ECEF7}"/>
                </a:ext>
              </a:extLst>
            </p:cNvPr>
            <p:cNvCxnSpPr>
              <a:cxnSpLocks/>
              <a:stCxn id="433" idx="7"/>
              <a:endCxn id="435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D7373297-B00D-497A-A229-7398851AB3CC}"/>
                </a:ext>
              </a:extLst>
            </p:cNvPr>
            <p:cNvCxnSpPr>
              <a:cxnSpLocks/>
              <a:stCxn id="433" idx="5"/>
              <a:endCxn id="436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3F5600A-CF44-45B7-BA45-778478D29A85}"/>
                </a:ext>
              </a:extLst>
            </p:cNvPr>
            <p:cNvCxnSpPr>
              <a:cxnSpLocks/>
              <a:stCxn id="434" idx="3"/>
              <a:endCxn id="436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072E4473-78C2-4A9F-BEC7-2DB18701BBAA}"/>
                </a:ext>
              </a:extLst>
            </p:cNvPr>
            <p:cNvCxnSpPr>
              <a:cxnSpLocks/>
              <a:stCxn id="436" idx="4"/>
              <a:endCxn id="439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72FBBEE8-E9D1-4D57-A6E0-23CF5927D2FD}"/>
                </a:ext>
              </a:extLst>
            </p:cNvPr>
            <p:cNvCxnSpPr>
              <a:cxnSpLocks/>
              <a:stCxn id="397" idx="2"/>
              <a:endCxn id="437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5B8A0BFD-7E9D-4B25-B417-DCF51DDA52DD}"/>
                </a:ext>
              </a:extLst>
            </p:cNvPr>
            <p:cNvCxnSpPr>
              <a:cxnSpLocks/>
              <a:endCxn id="437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262F8CA6-0ACE-4B94-B93A-1114576EA092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9E5CF673-9B10-43C9-BEB4-11910C422351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CC8DC166-FD10-4A7D-9BF8-1FBB0A080405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EA7CAB2F-1BAB-4B74-9E8A-D8633946D3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D8B37EF9-E928-457F-B5E4-A397792692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13499771-83BD-4845-9584-20184AABC53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50FB317B-19D5-496F-8B64-E6599CFC43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C5588227-0936-4794-B64C-7E3B055B0583}"/>
                </a:ext>
              </a:extLst>
            </p:cNvPr>
            <p:cNvCxnSpPr>
              <a:cxnSpLocks/>
              <a:stCxn id="439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89CE0C9D-C1EB-4B8A-8EAA-30AC43E10C84}"/>
                </a:ext>
              </a:extLst>
            </p:cNvPr>
            <p:cNvCxnSpPr>
              <a:cxnSpLocks/>
              <a:stCxn id="435" idx="4"/>
              <a:endCxn id="436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1145B869-42AC-48D1-A2D6-C9E2DF013C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41279562-33C3-456A-B014-21A1EE31ED39}"/>
                </a:ext>
              </a:extLst>
            </p:cNvPr>
            <p:cNvCxnSpPr>
              <a:cxnSpLocks/>
              <a:stCxn id="442" idx="3"/>
              <a:endCxn id="391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5E72AE42-943D-427D-9FFF-24011AEC2A4D}"/>
                </a:ext>
              </a:extLst>
            </p:cNvPr>
            <p:cNvCxnSpPr>
              <a:cxnSpLocks/>
              <a:stCxn id="442" idx="2"/>
              <a:endCxn id="27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50F5EA94-DDD0-49EF-B0AC-E9FD466BEB2F}"/>
                </a:ext>
              </a:extLst>
            </p:cNvPr>
            <p:cNvCxnSpPr>
              <a:cxnSpLocks/>
              <a:stCxn id="435" idx="7"/>
              <a:endCxn id="27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B03B9460-E61C-4905-A0D2-13D9F3ABC2BC}"/>
                </a:ext>
              </a:extLst>
            </p:cNvPr>
            <p:cNvCxnSpPr>
              <a:cxnSpLocks/>
              <a:endCxn id="435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9" name="Chord 488">
              <a:extLst>
                <a:ext uri="{FF2B5EF4-FFF2-40B4-BE49-F238E27FC236}">
                  <a16:creationId xmlns:a16="http://schemas.microsoft.com/office/drawing/2014/main" id="{B48E1F4B-B05D-4EF5-B60A-7DF24FB0AEC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8F6A7398-0615-4C2E-AD11-036208C72539}"/>
                </a:ext>
              </a:extLst>
            </p:cNvPr>
            <p:cNvCxnSpPr>
              <a:cxnSpLocks/>
              <a:stCxn id="438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ED0D4CA7-7C96-4E3A-BF6F-58119CC8E71C}"/>
                </a:ext>
              </a:extLst>
            </p:cNvPr>
            <p:cNvCxnSpPr>
              <a:cxnSpLocks/>
              <a:stCxn id="434" idx="6"/>
              <a:endCxn id="27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28DB31F4-4260-47C7-93D1-CFE9BFF26A34}"/>
                </a:ext>
              </a:extLst>
            </p:cNvPr>
            <p:cNvCxnSpPr>
              <a:cxnSpLocks/>
              <a:stCxn id="434" idx="5"/>
              <a:endCxn id="395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id="{7283B6F5-2650-4588-BA36-9F2679035470}"/>
                </a:ext>
              </a:extLst>
            </p:cNvPr>
            <p:cNvCxnSpPr>
              <a:cxnSpLocks/>
              <a:stCxn id="278" idx="0"/>
              <a:endCxn id="434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7EA5F8D-FBD6-47A0-BD62-DC3409EFBF77}"/>
                </a:ext>
              </a:extLst>
            </p:cNvPr>
            <p:cNvCxnSpPr>
              <a:cxnSpLocks/>
              <a:stCxn id="439" idx="5"/>
              <a:endCxn id="396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id="{14E3D84B-C8ED-452F-8054-37C087758471}"/>
                </a:ext>
              </a:extLst>
            </p:cNvPr>
            <p:cNvCxnSpPr>
              <a:cxnSpLocks/>
              <a:stCxn id="391" idx="7"/>
              <a:endCxn id="27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id="{31B9E3BA-1507-4D20-90EE-D67CD68FB68A}"/>
                </a:ext>
              </a:extLst>
            </p:cNvPr>
            <p:cNvCxnSpPr>
              <a:cxnSpLocks/>
              <a:stCxn id="297" idx="7"/>
              <a:endCxn id="442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58E0857B-4F98-4D35-B11A-4F856EE983E3}"/>
                </a:ext>
              </a:extLst>
            </p:cNvPr>
            <p:cNvCxnSpPr>
              <a:cxnSpLocks/>
              <a:stCxn id="394" idx="7"/>
              <a:endCxn id="28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93FB0842-EE1C-49CB-9DAC-ED04C4F6A458}"/>
                </a:ext>
              </a:extLst>
            </p:cNvPr>
            <p:cNvCxnSpPr>
              <a:cxnSpLocks/>
              <a:stCxn id="394" idx="6"/>
              <a:endCxn id="442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4E4F6425-6A0A-4BA1-B83C-B6A34636F088}"/>
                </a:ext>
              </a:extLst>
            </p:cNvPr>
            <p:cNvCxnSpPr>
              <a:cxnSpLocks/>
              <a:stCxn id="284" idx="0"/>
              <a:endCxn id="394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>
              <a:extLst>
                <a:ext uri="{FF2B5EF4-FFF2-40B4-BE49-F238E27FC236}">
                  <a16:creationId xmlns:a16="http://schemas.microsoft.com/office/drawing/2014/main" id="{E11A052F-6788-4719-8704-52ED1B156537}"/>
                </a:ext>
              </a:extLst>
            </p:cNvPr>
            <p:cNvCxnSpPr>
              <a:cxnSpLocks/>
              <a:stCxn id="567" idx="0"/>
              <a:endCxn id="56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A41C2A34-1AC5-49C4-9403-C188E32FF335}"/>
                </a:ext>
              </a:extLst>
            </p:cNvPr>
            <p:cNvCxnSpPr>
              <a:cxnSpLocks/>
              <a:stCxn id="292" idx="0"/>
              <a:endCxn id="56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284A6228-46F1-42EE-B3E5-B19C320CC6B7}"/>
                </a:ext>
              </a:extLst>
            </p:cNvPr>
            <p:cNvCxnSpPr>
              <a:cxnSpLocks/>
              <a:stCxn id="291" idx="0"/>
              <a:endCxn id="56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7CBE7CCA-4E38-44BD-8AAE-A21E0CDCB91C}"/>
                </a:ext>
              </a:extLst>
            </p:cNvPr>
            <p:cNvCxnSpPr>
              <a:cxnSpLocks/>
              <a:stCxn id="394" idx="1"/>
              <a:endCxn id="56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B0C58F6D-843A-40C2-8C7D-8DB3E0065C49}"/>
                </a:ext>
              </a:extLst>
            </p:cNvPr>
            <p:cNvCxnSpPr>
              <a:cxnSpLocks/>
              <a:stCxn id="284" idx="0"/>
              <a:endCxn id="56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Connector 564">
              <a:extLst>
                <a:ext uri="{FF2B5EF4-FFF2-40B4-BE49-F238E27FC236}">
                  <a16:creationId xmlns:a16="http://schemas.microsoft.com/office/drawing/2014/main" id="{09A3FDCF-1492-43EA-BEA4-C46950864ACC}"/>
                </a:ext>
              </a:extLst>
            </p:cNvPr>
            <p:cNvCxnSpPr>
              <a:cxnSpLocks/>
              <a:stCxn id="568" idx="7"/>
              <a:endCxn id="56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7FA7E9B8-0FB9-4838-B373-C6FA3E98D01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D15BE985-1AA5-4A4A-8702-D210C650B9FA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0EBBB2B-36AF-42C3-B3D7-8A5CBE6F6D8A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3EE13138-BBAE-461C-BF11-67AEDD0EA240}"/>
                </a:ext>
              </a:extLst>
            </p:cNvPr>
            <p:cNvCxnSpPr>
              <a:cxnSpLocks/>
              <a:stCxn id="289" idx="0"/>
              <a:endCxn id="56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D0C60D8F-5A35-42B6-8004-0359B1FA59C1}"/>
                </a:ext>
              </a:extLst>
            </p:cNvPr>
            <p:cNvCxnSpPr>
              <a:cxnSpLocks/>
              <a:endCxn id="28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89948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FA95BF33-C57A-4E51-9F0A-7D62355C6247}"/>
              </a:ext>
            </a:extLst>
          </p:cNvPr>
          <p:cNvGrpSpPr/>
          <p:nvPr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5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737C4BB6-E1C4-4EA5-A71F-F22CEC058B42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56CA28F-0A2E-4DFF-9710-072C78C72039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4F202152-D20C-4E20-96BC-C09BE505382E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32E04C25-0B3B-4199-982C-3F0588F0D52C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430E6A9-30EE-4669-9646-763681D715BF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0119286-CF1F-4FD8-9031-01698C06D661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589E5E4B-8CBC-48CD-B3BB-3A9F7E693CC0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802676D9-6471-43A6-A284-1DCB6929616B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06DBD86-3006-4732-9BAC-BBB135240153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984B6D6-9D30-42AD-A3F6-C0EB48C9A10E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21B13C85-45F1-4449-87EA-659F8083D057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826FC837-BB97-47B5-BE56-C69026DF96B2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0DF67CE1-4D0F-45BD-AB23-9C5FD9677852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255E0FEE-E5C9-4711-B79D-39E4C5C8DC53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1064B988-16DF-4522-A98D-CF1210615C61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BF25A3C-75FB-4E63-91A8-7A8830A0173F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0091C0D4-398C-4982-A762-B48C3022D722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317DA7B-41D7-4753-93BF-B1D2B43520BC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3A08CCB-19E5-414F-8C33-A4C6D10A5B6E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0596D937-3CEE-499B-9D67-01F71D5D5298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BFC7FFE-64B7-46B0-9E55-9E37B2F1DC4E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6CF532A-CA99-4828-86DE-A7333CA1F5F0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FD6294E4-CA43-45F8-8997-50F00240D993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05A02C9A-17D1-4CF8-AAC4-4F81836AE348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3BB06D7-80F2-47E8-B3E9-685272E54AC4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93EB449C-983E-4418-9160-E12195FA08CC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97AB6A5-5073-487A-922A-F37C3EB92A4C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69E20A9-2F47-4B7E-BA09-654C8006D820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0B1255A2-6273-4D37-95C0-82ADB5CE8F83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88615052-5F95-403B-BE90-E7FDC1AA7750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757F5DA-C00F-487E-8177-B9A428AC65A1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13607132-D07E-4408-8601-97F058FB0C1D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3ED6090-8FCE-4F51-AA0D-A39417855296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512163E1-2B4F-4694-9C25-2C698018E5D3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E2800622-8CE4-4141-A264-CDFFCF418C1D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1243E183-86F0-4935-BCE5-74717A2C2654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DF875C66-258B-47B5-9E91-C997B5873132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85C7ACC4-4A6C-40FD-9603-17B6EDE05149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CFB937C-B31A-452B-AAE5-B3BC3419376D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19DB800C-C6AD-4CEA-A735-2E91F3A8855A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A3BDB236-ABAC-47B6-BAA0-9BBEFD13BBA5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E2A56C18-6990-4239-A312-63C58E7850FE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73F1E362-5DC5-42F3-9EC6-155B62DCB3A1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025B29C7-32AF-4CB1-9BC9-59971F01D0A7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1870040E-C401-4FAB-956E-AF3634F4C505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CBC7802-ABE6-4DFB-931D-CFA87AC634DC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507C7098-268D-4F0A-89C3-982B76282D8A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9B8BF76E-96F2-4451-98C0-B860A09D588C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C240DD52-1B0F-4A04-8477-1578163B958A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211BB15C-AFD0-4287-BF1E-FABC11044DB3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21F3B7D4-5789-4FBC-B4A0-79F1CC735D11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DE12D406-B5EF-4F2A-BD39-30501292730A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DBBA0795-5646-4061-BE06-EBEF777AF61F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DF099256-2594-46B7-BA1D-4778B90A6827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B7FBB941-E1C5-4D5E-BB74-6272B5429E0B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A75C91B7-AF8A-4691-B539-B5FFC7E2903E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4FF69525-20AE-4D31-AE43-85C88D03D5B2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767DF7A1-3BCE-4C50-A72A-D96080965A74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FEE99231-0032-4547-8D61-8BBE2D637328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662C8885-CB77-4E91-A512-46568A8B99FA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9D223472-4242-406A-84A0-39555CEFAB66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328838F-CE26-40FE-892F-A87085F132B2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C51359B0-B6FD-47F8-ACF7-D045A3EE51A0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B774-3B8F-42E8-836E-48169A34560B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D5DD5B0-1CA6-4508-A51C-83666C38F7B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746BA1BF-42F0-4A4A-A1C1-A15EC383B0B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5F8D3A38-DFDA-4C2D-A754-5E2E30CBC73E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C4AC1473-1BC8-40E4-8062-8D47A809C08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D52A7B4-6D6B-4C25-929A-3BF185D69F34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08E677B3-3CB4-43C7-A0E0-7CBF7F2E5119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55E96EB3-3D78-472B-A91C-9C28435D62C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41F5E7D3-2DF9-4288-997E-CCC2D692A9F0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67D218BF-7211-41FC-B72B-2A69BA454353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5BD084A1-F321-490B-BCE1-C68A6379B8B8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017D7F5A-1D15-4BC4-A062-B3F1C3FCAC72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B86196B-8407-4199-9E06-36A476177139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1F909509-499E-41E5-B785-2A415E133515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20DF45AF-C231-4461-8A5F-352FECCA830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C2A63C02-4106-4E61-9D52-3A9C853FCBC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E47B77C-C899-4567-BBF6-A3B45E2ED71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FF83A66-25E4-4ECA-8370-A014E67563E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B62DB05F-0F6D-49E5-B545-A8FE1255E55F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F7C4D2B3-EC37-456D-819C-835393059591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DF03BEDA-1AC6-453B-AD12-038768ED7DD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3A647290-7C84-4002-9C95-82383DF354B7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5A0E74CA-40CC-4165-A061-1EB133A176B7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9613F1AE-24BD-4812-8FD8-8AAE7AC981F9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A9C338E3-BA21-4ED6-9CDF-C7B813EF1C3F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803A8CF8-BC24-43AF-AA99-E8935C3CA71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9EC0E5C5-A1FF-4B40-B94D-1BEC68B8C51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B3EFD2F-D3C7-4B03-8933-E4503E4A7175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B2AE14B5-0884-48C3-8F4D-697B86834B1A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E5A1BC5E-E569-4F04-8856-8ED42F6D109F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3606B82-7A21-4C42-B774-D4A40DBBFC2B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37E06664-8680-400A-95D2-4500DC639718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9D06D4C-A3F3-48FD-8ABE-91F9FEC4EB2D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88EAA0A3-7473-494C-A739-62854D6D2E83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DACC921E-0A3C-419C-9517-C461E7346670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B8683BDD-491F-4CFB-B0D9-D48E4544306F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B9217134-6C36-44E9-8989-7E9C15BF3769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A69A050D-29C8-4238-97CF-7BD1598894BB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209DABDF-5649-4C3D-B1C6-9AB41E0EF595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88B3BD9F-62BC-434F-B5CA-E69914C1613B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5D06F356-4E3C-407E-A58E-22A50D1A06EA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42DCA09D-25C7-47A0-AC87-35396A545EF5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54E553F4-5DCA-49BB-9B97-29FADEE2F81C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4DA9B0F5-8712-47DC-A6E8-06EA65A6B75A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A344CA09-781A-40C0-901D-C33D0B5CA990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CA83F3F-2067-41AC-AB50-F2A5D4767B31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C50FF3E-AE55-4776-A4F9-AC8CA18046F9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20EDBD9D-01B7-42D7-A5F0-CFEF414716F3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3B9D9CA2-CD1E-4892-BD38-152E8A5AF6BA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D1FB8D65-F38E-4D20-89DE-B561EFDE8E7C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AB873FEA-1D36-4144-A904-6BE6D699FD7F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73381A32-3AB9-4799-9440-ACA82630E2F0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41A42A69-C0BD-4C67-86C6-B09F41AEABE5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FAD84289-A629-45E4-8454-3CF49AA6652A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69C4C5D8-2A77-4007-A06D-470CDA48E145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74CFDCDC-A2C6-4E2C-BF5A-D6D37E212933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8B7AED4B-5CE5-40BF-A8C1-D52EC1B6EFDA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72E27CFF-A236-48FA-86F8-FF7F050A5095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751FE0B7-3792-4AAF-ACAE-EAD6311729D5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0420555B-3474-439C-B67D-33E1A137ABF3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2F050DAC-EAFB-449B-9079-CB1DC0A1FA81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F5EE5C84-226E-40D9-AE8B-004CAEE39B9F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AE745548-FAB0-4C8E-B5E0-54B200AD0452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10E20996-2C56-4D00-B7E4-B374303E3BE2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E1E5B5F4-2841-4AD3-8595-7D56CB4CB1CF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12384D1F-105A-489C-9B69-078D8036EB86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4DED21D8-7962-4380-9762-C10429327D22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931C9480-D3C2-42A5-A673-59B3993EA610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4F669E0E-B208-442B-A4DE-D0CCB99CAFDA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939ABCF5-20EB-4E54-AB0C-5EFB090596DC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31D0667B-1689-44C2-B468-C8C6D2FB457F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E320FA37-AAC6-45FB-8433-E85266866BA3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82F1C9CC-0F4D-42CD-83A7-E6640F18FF09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15850138-120E-44D7-B0C8-B0F662C64F98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D037C8A-6234-4BFC-887A-27BE37761CCD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83E33691-6152-41D7-ACAB-031A796D6296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14C5FDF-A251-47D9-96C2-AF087B1279C8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29C27080-14C8-46B9-AA9E-3B97E98A34EE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3517A6BC-C22B-450A-A3E4-5E955D71950B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71FB03FF-5221-49F1-873D-9565FDF78CEB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E1D6D23-B555-4909-A425-FB20F54544A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0746B455-B91B-4A19-9DF3-15544E167507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6B4FED14-AD80-4C45-8271-8B6DEC6E84F6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4CB9AC57-3716-4E28-A520-1ADF362EE5D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537DF165-DF7E-4A7A-BF34-CC04F13CE37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4DF5466-ACC1-4036-8A10-13E42918995A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6C663E73-0E93-41A5-B44B-AAD551B586F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8E841EC-AEEA-45DF-A257-6AFBB25B1825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3408C7E0-9D83-4EA4-831D-ED6290C98B2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DC344742-723A-4BC9-AB1B-EAA29939991D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E8081C25-140E-410A-A1C4-FCD6E82E9B8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5F4D5962-509B-4A99-8BCB-AB37C64F9AA9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E7844590-A772-4E75-8EE3-12BB20BF55D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A9782C5-6966-458C-853F-F9AF87C317F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6094655-3709-4B9B-938C-0CA2C5807F0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84CCA53A-B56B-4FA8-996D-EA29FE12325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C9F513B8-F055-471E-AF07-7EEC1318128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0C79191C-CDBE-494C-8A0E-35FE0EA5DCD5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E9C77736-851B-4ECD-8C22-9CA4FA6A5E32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7FF0E035-0421-4E84-9C27-B411F61AFEF2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1757AEA9-FE79-449E-8124-EC0BD2852CB5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05E4414F-9F23-4C48-B010-1F33CE017444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1801B2F5-4749-4356-B0CE-10729234336E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E6DA6AF8-024D-48B7-AB00-83D4872B98E2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F3E88EF3-4D78-45EC-A408-877FEB2D4DC0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89D3F8DB-52DC-4FDE-8187-CDD85CFC21D5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566A0EF4-9946-4BF2-9DB3-17A63534CA8C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3A9A3B6B-50E8-461B-9561-6224C115D21D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0A5B1E5B-2794-49C2-B6C0-91F5A53A295D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8A74305F-463F-4276-96C2-38555AE86C4E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5F7B5D64-565A-4DE4-B312-12BA4515BC48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AEFF3DFB-FAB0-4085-8DA0-3F6D1B69F212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69FF7952-F75E-4C97-870B-E111C9F153E3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D037A298-A62C-4F82-B2AC-48EC0E635103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C6C4FEE2-421D-4DCB-90DB-D5D1EAAED0EE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E1487618-6DB3-49CF-9104-7AF1CE996F93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3837EA3-ADB2-4AEA-A72B-F5DC7DE2E41B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E93FB4C4-0049-40EC-8BD0-0BF963484A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855315BE-A3D5-4967-BAFC-545EF8BA89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AA832B7-D6FE-4EB5-847F-C89C64E53E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B3103402-5951-426B-A78A-C82538514F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0DC30EAE-324F-43B4-9554-58134555F8FB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D305A39A-8151-4DA8-A57A-04E6952BE4BF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FCDD1FD-D183-4D4B-AF22-F631E0AB19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C690EF5F-25E1-49AE-A2FC-AC77A301F779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3E9089D3-3D08-48A8-982D-87381D9EC9D2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5924305F-7AF0-47DC-A1BF-D7B751E4B3E3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55B00890-01B4-4E39-9727-953ACEF8881C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0E818BEF-31D2-4DFC-99B6-5EE8D7E3A3F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9A3263C3-2159-4B0F-B7C1-B590CA6B39FC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C931C9C8-CBA0-4CBB-902F-A1B421CC86DE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3E7C2EB7-3493-4F28-B940-360D854B34C2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6B34CEF5-33D1-43B0-BE7A-5D5B029A804D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FAC6A96-A599-4343-BF15-B882CA125D77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47BA194A-9B49-4E2E-B2CC-66AFE0978F25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05F1D8FF-E0AC-4298-9C1C-48CF489D9287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D94DEDD6-2BC1-448D-9991-C1FA48DD0332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F490F14A-4D51-49D2-851E-474DFAEBAB0A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3362E7A1-4E65-4AA8-A96A-F574AE097A5E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741C6B8D-6FCF-4027-A65C-B9829CD7CBBE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4328D809-F683-434D-BE86-A7FC5027A1C6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18DA67F4-619B-4D0C-9018-A86923D013F4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07C73D68-C369-41A7-964D-9129B3CA9A0E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BA7C469-F299-4D79-8679-1C3B33889AFC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93343198-BCF7-4CC6-AB83-FB739D8B0091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E96A75C9-EF23-475A-B3B8-A9433DDF137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7E370A31-8A33-48DC-96A5-117E433E1B9B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F6D511A4-583F-42C7-943F-B20632A8003E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D6521FB8-FA19-43B7-9100-4663E994ABCD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AE0471D5-C6C2-48C0-9B36-738E6B963FC6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57591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BIG IMAGE"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4884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4882A4-F510-43D0-BF52-907BCEB4D24C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9E0C0E5-C089-4251-BF21-D2ECD3DEF6A6}"/>
                </a:ext>
              </a:extLst>
            </p:cNvPr>
            <p:cNvCxnSpPr>
              <a:cxnSpLocks/>
              <a:stCxn id="67" idx="7"/>
              <a:endCxn id="65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689D931-640E-4CAB-AA5C-F5E362B8F022}"/>
                </a:ext>
              </a:extLst>
            </p:cNvPr>
            <p:cNvCxnSpPr>
              <a:cxnSpLocks/>
              <a:stCxn id="65" idx="4"/>
              <a:endCxn id="84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6E4CD4-EA59-4E46-A35E-E884F32DDA04}"/>
                </a:ext>
              </a:extLst>
            </p:cNvPr>
            <p:cNvCxnSpPr>
              <a:cxnSpLocks/>
              <a:stCxn id="70" idx="2"/>
              <a:endCxn id="82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3F0306-26D9-4F4E-95E6-630AA5BDAA55}"/>
                </a:ext>
              </a:extLst>
            </p:cNvPr>
            <p:cNvCxnSpPr>
              <a:cxnSpLocks/>
              <a:stCxn id="84" idx="5"/>
              <a:endCxn id="70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BD4605-80AD-4825-8D50-CDB858A7A5D6}"/>
                </a:ext>
              </a:extLst>
            </p:cNvPr>
            <p:cNvCxnSpPr>
              <a:cxnSpLocks/>
              <a:stCxn id="65" idx="5"/>
              <a:endCxn id="83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BB1D53-89B6-481A-A407-8D5C02288A6A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3E11F-580C-459F-AFA0-F9EF1C6AC237}"/>
                </a:ext>
              </a:extLst>
            </p:cNvPr>
            <p:cNvCxnSpPr>
              <a:cxnSpLocks/>
              <a:stCxn id="84" idx="3"/>
              <a:endCxn id="82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9693F68-AB8C-4840-9B26-918A9271771B}"/>
                </a:ext>
              </a:extLst>
            </p:cNvPr>
            <p:cNvCxnSpPr>
              <a:cxnSpLocks/>
              <a:stCxn id="190" idx="7"/>
              <a:endCxn id="72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6138786-E79A-468B-8865-501F9254B2CD}"/>
                </a:ext>
              </a:extLst>
            </p:cNvPr>
            <p:cNvCxnSpPr>
              <a:cxnSpLocks/>
              <a:stCxn id="70" idx="7"/>
              <a:endCxn id="72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59B77E1-2BE3-49E8-BDD1-97A0D98305AD}"/>
                </a:ext>
              </a:extLst>
            </p:cNvPr>
            <p:cNvCxnSpPr>
              <a:cxnSpLocks/>
              <a:stCxn id="69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6E64F4-363E-43A1-B54D-9DF9BA7B4C29}"/>
                </a:ext>
              </a:extLst>
            </p:cNvPr>
            <p:cNvCxnSpPr>
              <a:cxnSpLocks/>
              <a:stCxn id="84" idx="6"/>
              <a:endCxn id="83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04CF09-3E8F-49C7-8508-DE49B8B0CA7D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FF84F9-9C10-4490-8CC7-9EC65C1B0AE3}"/>
                </a:ext>
              </a:extLst>
            </p:cNvPr>
            <p:cNvCxnSpPr>
              <a:cxnSpLocks/>
              <a:stCxn id="83" idx="6"/>
              <a:endCxn id="72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482F58-A650-41BF-8F7A-4A56C83AF9FA}"/>
                </a:ext>
              </a:extLst>
            </p:cNvPr>
            <p:cNvCxnSpPr>
              <a:cxnSpLocks/>
              <a:stCxn id="71" idx="0"/>
              <a:endCxn id="72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3954BD0-A6C4-425F-988D-D05C7F33C2CD}"/>
                </a:ext>
              </a:extLst>
            </p:cNvPr>
            <p:cNvCxnSpPr>
              <a:cxnSpLocks/>
              <a:stCxn id="74" idx="1"/>
              <a:endCxn id="72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9694B5-FDE2-48CB-BFE9-C1C1B092CA50}"/>
                </a:ext>
              </a:extLst>
            </p:cNvPr>
            <p:cNvCxnSpPr>
              <a:cxnSpLocks/>
              <a:stCxn id="74" idx="0"/>
              <a:endCxn id="73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3B70AC-F1CC-4F46-AB60-6C054B079D75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EBA4E2-6321-4FC5-AEDF-BA96B02CB26C}"/>
                </a:ext>
              </a:extLst>
            </p:cNvPr>
            <p:cNvCxnSpPr>
              <a:cxnSpLocks/>
              <a:stCxn id="73" idx="7"/>
              <a:endCxn id="213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B3FB84-2305-4C37-9F79-B34D4D273AE4}"/>
                </a:ext>
              </a:extLst>
            </p:cNvPr>
            <p:cNvCxnSpPr>
              <a:cxnSpLocks/>
              <a:stCxn id="73" idx="6"/>
              <a:endCxn id="80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57324A-5B28-4DB4-A81C-EECA1D9ED5AC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A3F1A9-1265-40D5-B7B0-2DE9C9E23F92}"/>
                </a:ext>
              </a:extLst>
            </p:cNvPr>
            <p:cNvCxnSpPr>
              <a:cxnSpLocks/>
              <a:stCxn id="66" idx="0"/>
              <a:endCxn id="65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5F5B74-8B9D-4FE9-A44A-0BB2A9DAA0E5}"/>
                </a:ext>
              </a:extLst>
            </p:cNvPr>
            <p:cNvCxnSpPr>
              <a:cxnSpLocks/>
              <a:stCxn id="82" idx="2"/>
              <a:endCxn id="66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FB540-7001-45F6-843E-012E23A3D13F}"/>
                </a:ext>
              </a:extLst>
            </p:cNvPr>
            <p:cNvCxnSpPr>
              <a:cxnSpLocks/>
              <a:stCxn id="69" idx="1"/>
              <a:endCxn id="66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90D9DB9-7700-437A-BA47-CE48810A501E}"/>
                </a:ext>
              </a:extLst>
            </p:cNvPr>
            <p:cNvCxnSpPr>
              <a:cxnSpLocks/>
              <a:stCxn id="68" idx="7"/>
              <a:endCxn id="66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962945-54D7-4A02-B03F-516E76E9BFC1}"/>
                </a:ext>
              </a:extLst>
            </p:cNvPr>
            <p:cNvCxnSpPr>
              <a:cxnSpLocks/>
              <a:stCxn id="67" idx="6"/>
              <a:endCxn id="66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A438DB8-FFBC-49EE-A010-82CB5A1F81E4}"/>
                </a:ext>
              </a:extLst>
            </p:cNvPr>
            <p:cNvCxnSpPr>
              <a:cxnSpLocks/>
              <a:stCxn id="87" idx="7"/>
              <a:endCxn id="67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803500E-ABD2-463F-B543-C2D588A5F46D}"/>
                </a:ext>
              </a:extLst>
            </p:cNvPr>
            <p:cNvCxnSpPr>
              <a:cxnSpLocks/>
              <a:stCxn id="87" idx="6"/>
              <a:endCxn id="68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AE76178-7247-44B4-8313-BCF136FC7CA4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7DB749-42EB-4F92-A305-2813ECBAC34B}"/>
                </a:ext>
              </a:extLst>
            </p:cNvPr>
            <p:cNvCxnSpPr>
              <a:cxnSpLocks/>
              <a:stCxn id="68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9200A6D-6CF5-402C-B423-4ED63B70F104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28CA664-50C6-45F0-8189-7B5D70AECDFF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24342D-A551-4836-9C1B-CBC2778523B2}"/>
                </a:ext>
              </a:extLst>
            </p:cNvPr>
            <p:cNvCxnSpPr>
              <a:cxnSpLocks/>
              <a:stCxn id="68" idx="6"/>
              <a:endCxn id="69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696F3A6-92E8-486C-8AB3-DB14F5A781CB}"/>
                </a:ext>
              </a:extLst>
            </p:cNvPr>
            <p:cNvCxnSpPr>
              <a:cxnSpLocks/>
              <a:stCxn id="69" idx="6"/>
              <a:endCxn id="70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5302FDA-0DFB-4373-BA63-966EB75E458B}"/>
                </a:ext>
              </a:extLst>
            </p:cNvPr>
            <p:cNvCxnSpPr>
              <a:cxnSpLocks/>
              <a:stCxn id="71" idx="2"/>
              <a:endCxn id="70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B9708C9-9EA6-444B-9493-C262C8587ECC}"/>
                </a:ext>
              </a:extLst>
            </p:cNvPr>
            <p:cNvCxnSpPr>
              <a:cxnSpLocks/>
              <a:stCxn id="92" idx="0"/>
              <a:endCxn id="70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D6997E-7D28-4871-A104-66870508E0C9}"/>
                </a:ext>
              </a:extLst>
            </p:cNvPr>
            <p:cNvCxnSpPr>
              <a:cxnSpLocks/>
              <a:endCxn id="70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06250FD-E7E1-489D-BF99-F26F40F2185A}"/>
                </a:ext>
              </a:extLst>
            </p:cNvPr>
            <p:cNvCxnSpPr>
              <a:cxnSpLocks/>
              <a:stCxn id="92" idx="2"/>
              <a:endCxn id="71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6386406-AF45-4243-A3CE-B999B3173187}"/>
                </a:ext>
              </a:extLst>
            </p:cNvPr>
            <p:cNvCxnSpPr>
              <a:cxnSpLocks/>
              <a:stCxn id="74" idx="2"/>
              <a:endCxn id="71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5006CB-5DF2-40B6-AB81-F281A518FBE2}"/>
                </a:ext>
              </a:extLst>
            </p:cNvPr>
            <p:cNvCxnSpPr>
              <a:cxnSpLocks/>
              <a:stCxn id="74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F478A5C-E9DE-4BD4-9302-9047B1E37831}"/>
                </a:ext>
              </a:extLst>
            </p:cNvPr>
            <p:cNvCxnSpPr>
              <a:cxnSpLocks/>
              <a:stCxn id="75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ECB0265-7B67-45B3-907F-D5C57FD12A8F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BEBDC40-4F04-43AF-9235-511BD8991CB4}"/>
                </a:ext>
              </a:extLst>
            </p:cNvPr>
            <p:cNvCxnSpPr>
              <a:cxnSpLocks/>
              <a:stCxn id="80" idx="4"/>
              <a:endCxn id="75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2E87124-017F-4B80-BBF3-C5E6623C9643}"/>
                </a:ext>
              </a:extLst>
            </p:cNvPr>
            <p:cNvCxnSpPr>
              <a:cxnSpLocks/>
              <a:stCxn id="79" idx="3"/>
              <a:endCxn id="75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C5E3BE2-7AB8-41E7-9C15-663FD7F14828}"/>
                </a:ext>
              </a:extLst>
            </p:cNvPr>
            <p:cNvCxnSpPr>
              <a:cxnSpLocks/>
              <a:stCxn id="79" idx="2"/>
              <a:endCxn id="80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1AB090-AC6A-4791-B391-3C67723BCF34}"/>
                </a:ext>
              </a:extLst>
            </p:cNvPr>
            <p:cNvCxnSpPr>
              <a:cxnSpLocks/>
              <a:stCxn id="79" idx="1"/>
              <a:endCxn id="81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2B602A-BDBD-4CBD-BDBD-6A184FC089DB}"/>
                </a:ext>
              </a:extLst>
            </p:cNvPr>
            <p:cNvCxnSpPr>
              <a:cxnSpLocks/>
              <a:stCxn id="77" idx="1"/>
              <a:endCxn id="81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81AAC1-C9B4-4FB1-A332-A98B8D5BF987}"/>
                </a:ext>
              </a:extLst>
            </p:cNvPr>
            <p:cNvCxnSpPr>
              <a:cxnSpLocks/>
              <a:stCxn id="77" idx="0"/>
              <a:endCxn id="78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7B566DE-9D94-4F86-89A4-DE48503D4F3D}"/>
                </a:ext>
              </a:extLst>
            </p:cNvPr>
            <p:cNvCxnSpPr>
              <a:cxnSpLocks/>
              <a:stCxn id="149" idx="7"/>
              <a:endCxn id="214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EF17E2-DCC8-4568-A56B-F26932E26F28}"/>
                </a:ext>
              </a:extLst>
            </p:cNvPr>
            <p:cNvCxnSpPr>
              <a:cxnSpLocks/>
              <a:endCxn id="76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C42C58-82B0-4062-96E5-3CE45ABB01D2}"/>
                </a:ext>
              </a:extLst>
            </p:cNvPr>
            <p:cNvCxnSpPr>
              <a:cxnSpLocks/>
              <a:stCxn id="149" idx="0"/>
              <a:endCxn id="213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B1E2D3-CC37-43DB-B224-CF094AE87BEF}"/>
                </a:ext>
              </a:extLst>
            </p:cNvPr>
            <p:cNvCxnSpPr>
              <a:cxnSpLocks/>
              <a:stCxn id="161" idx="0"/>
              <a:endCxn id="212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68B794B-5012-469D-A5E4-E2AA74C2B613}"/>
                </a:ext>
              </a:extLst>
            </p:cNvPr>
            <p:cNvCxnSpPr>
              <a:cxnSpLocks/>
              <a:stCxn id="161" idx="1"/>
              <a:endCxn id="78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D042018-CBEB-425E-8BB1-B6881355BD02}"/>
                </a:ext>
              </a:extLst>
            </p:cNvPr>
            <p:cNvCxnSpPr>
              <a:cxnSpLocks/>
              <a:stCxn id="78" idx="2"/>
              <a:endCxn id="81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6E5E3E0-873C-49B6-86D4-AA387C791319}"/>
                </a:ext>
              </a:extLst>
            </p:cNvPr>
            <p:cNvCxnSpPr>
              <a:cxnSpLocks/>
              <a:stCxn id="77" idx="2"/>
              <a:endCxn id="79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76F6C5-8F99-49FB-928A-E066EDA8EC78}"/>
                </a:ext>
              </a:extLst>
            </p:cNvPr>
            <p:cNvCxnSpPr>
              <a:cxnSpLocks/>
              <a:stCxn id="76" idx="1"/>
              <a:endCxn id="79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FB790A7-38D6-421F-98F2-8A64F65A8C35}"/>
                </a:ext>
              </a:extLst>
            </p:cNvPr>
            <p:cNvCxnSpPr>
              <a:cxnSpLocks/>
              <a:stCxn id="76" idx="3"/>
              <a:endCxn id="93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70814B4-C3F0-4ACA-A799-46E05D78DF1A}"/>
                </a:ext>
              </a:extLst>
            </p:cNvPr>
            <p:cNvCxnSpPr>
              <a:cxnSpLocks/>
              <a:stCxn id="79" idx="4"/>
              <a:endCxn id="93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6CBE476-BFF2-43F3-9FA3-68A0168CD2B3}"/>
                </a:ext>
              </a:extLst>
            </p:cNvPr>
            <p:cNvCxnSpPr>
              <a:cxnSpLocks/>
              <a:stCxn id="75" idx="5"/>
              <a:endCxn id="93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8B30D4-4CAF-42C9-BEBA-890C1F6EA145}"/>
                </a:ext>
              </a:extLst>
            </p:cNvPr>
            <p:cNvCxnSpPr>
              <a:cxnSpLocks/>
              <a:stCxn id="76" idx="7"/>
              <a:endCxn id="77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A5EF37F-1534-40FF-9B41-11D888358ACF}"/>
                </a:ext>
              </a:extLst>
            </p:cNvPr>
            <p:cNvCxnSpPr>
              <a:cxnSpLocks/>
              <a:stCxn id="74" idx="7"/>
              <a:endCxn id="80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35D7B48-210B-4F14-A1F5-F34D253EC0D1}"/>
                </a:ext>
              </a:extLst>
            </p:cNvPr>
            <p:cNvCxnSpPr>
              <a:cxnSpLocks/>
              <a:endCxn id="76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778CE64-8A34-4AB8-B8BC-1C83A21FD53B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C1BD4B7-A32C-463B-90BE-D197EDC51866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5B66207-1C6C-442B-9A34-78A42E11174D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8E5A07C-15C7-479E-98C7-04219666C60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665D991-0B38-4DAB-80A8-821716D6F6D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A5B161B-23F7-4308-BB1A-2FBD63C758B0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1F06911-3547-4C63-BB01-3A5B580B4DA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9564CF0-2AA7-4D43-A7FA-E2F265BA6072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A7E5921-B898-4C41-B479-EBD60023EC70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E1607DA-9BAF-4737-A2F1-7FD39837F8D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76A5680-DC5A-4781-8CF7-437381489D74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E70953-16F3-4E12-824E-75C42AB65194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7446F4E-D66A-4E22-8CFC-2A1B0809A64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064C410-472C-4D12-965D-2D6904A86B68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5DDD0D1-C519-43B4-816E-3999F4ADD46F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C4A317F-2403-4DA8-AE82-2C3C04AFED90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4476C86-B372-4E34-91F4-581B49882C6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0C1A70E-562C-42DA-9944-2984CCF3C98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D46C8F2-C1CC-48B0-A0E7-CB547A874C5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D91EBF-CCAE-4868-89B3-ACBCCDBF385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5AAB568-ABD6-49A5-A275-209A21BB6A02}"/>
                </a:ext>
              </a:extLst>
            </p:cNvPr>
            <p:cNvCxnSpPr>
              <a:cxnSpLocks/>
              <a:stCxn id="84" idx="2"/>
              <a:endCxn id="66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21EACF-F8B1-4121-8E4B-0D83DB34C24F}"/>
                </a:ext>
              </a:extLst>
            </p:cNvPr>
            <p:cNvCxnSpPr>
              <a:cxnSpLocks/>
              <a:stCxn id="67" idx="4"/>
              <a:endCxn id="68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D7A5A2F-679C-4E51-97B9-5CF49706EF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4FCA5A-1A56-4AAA-B4F1-EE25A8E77332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525B815-0F8F-4A37-A110-AD08B57764AE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444179A-0FED-45FC-A6C4-6A9C2F13084E}"/>
                </a:ext>
              </a:extLst>
            </p:cNvPr>
            <p:cNvCxnSpPr>
              <a:cxnSpLocks/>
              <a:stCxn id="87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CFCAEB-C673-4BCB-8FC3-6686BD51D984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F7A8CAF1-EF43-4F6B-BD3C-D522DCA3E88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23A6D03-5DA9-471E-88C3-F8023A864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729BE7E-9588-470D-A7C6-550BE69A9A0D}"/>
                </a:ext>
              </a:extLst>
            </p:cNvPr>
            <p:cNvCxnSpPr>
              <a:cxnSpLocks/>
              <a:stCxn id="92" idx="1"/>
              <a:endCxn id="74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764E409-368E-4421-8572-89BB9F8517EE}"/>
                </a:ext>
              </a:extLst>
            </p:cNvPr>
            <p:cNvCxnSpPr>
              <a:cxnSpLocks/>
              <a:endCxn id="146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3B1E7D-8426-465C-A291-E88409E969AD}"/>
                </a:ext>
              </a:extLst>
            </p:cNvPr>
            <p:cNvCxnSpPr>
              <a:cxnSpLocks/>
              <a:endCxn id="161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DA5E4AF-0696-45AB-9E97-45F2B352F99B}"/>
                </a:ext>
              </a:extLst>
            </p:cNvPr>
            <p:cNvCxnSpPr>
              <a:cxnSpLocks/>
              <a:stCxn id="146" idx="0"/>
              <a:endCxn id="161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4585D25-C8F0-4ACD-B678-3EF5EB5813E2}"/>
                </a:ext>
              </a:extLst>
            </p:cNvPr>
            <p:cNvCxnSpPr>
              <a:cxnSpLocks/>
              <a:stCxn id="212" idx="2"/>
              <a:endCxn id="148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51C8DAE-4E32-4F81-80DB-A9806C5A47AA}"/>
                </a:ext>
              </a:extLst>
            </p:cNvPr>
            <p:cNvCxnSpPr>
              <a:cxnSpLocks/>
              <a:stCxn id="146" idx="7"/>
              <a:endCxn id="148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9002EED-34DD-4CE9-B1A7-271B4C599F5B}"/>
                </a:ext>
              </a:extLst>
            </p:cNvPr>
            <p:cNvCxnSpPr>
              <a:cxnSpLocks/>
              <a:endCxn id="161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E0C6836D-2C57-44DD-BA1D-48F79C5F215D}"/>
                </a:ext>
              </a:extLst>
            </p:cNvPr>
            <p:cNvCxnSpPr>
              <a:cxnSpLocks/>
              <a:stCxn id="161" idx="6"/>
              <a:endCxn id="148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7B4A6A9-E814-4E90-A21F-2164853DABE1}"/>
                </a:ext>
              </a:extLst>
            </p:cNvPr>
            <p:cNvCxnSpPr>
              <a:cxnSpLocks/>
              <a:stCxn id="147" idx="0"/>
              <a:endCxn id="148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0963283-78CC-4734-BEEE-9E4584A0849C}"/>
                </a:ext>
              </a:extLst>
            </p:cNvPr>
            <p:cNvCxnSpPr>
              <a:cxnSpLocks/>
              <a:stCxn id="150" idx="1"/>
              <a:endCxn id="148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6BE45B6-7848-4EF4-A688-45CDA62B6D29}"/>
                </a:ext>
              </a:extLst>
            </p:cNvPr>
            <p:cNvCxnSpPr>
              <a:cxnSpLocks/>
              <a:stCxn id="150" idx="0"/>
              <a:endCxn id="149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40F770B-5135-4018-9FFB-DEDF6CC1B7F7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AA451A9-042C-4FA7-8457-5FFE52589E51}"/>
                </a:ext>
              </a:extLst>
            </p:cNvPr>
            <p:cNvCxnSpPr>
              <a:cxnSpLocks/>
              <a:stCxn id="149" idx="7"/>
              <a:endCxn id="157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89B173-F147-45FD-B506-E47C81CE35D3}"/>
                </a:ext>
              </a:extLst>
            </p:cNvPr>
            <p:cNvCxnSpPr>
              <a:cxnSpLocks/>
              <a:stCxn id="149" idx="6"/>
              <a:endCxn id="156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55CA66A-DAF9-457F-AC55-E4BDAFD2DA63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04DED4E-7E28-47DC-ABAB-95CE50EEF2B2}"/>
                </a:ext>
              </a:extLst>
            </p:cNvPr>
            <p:cNvCxnSpPr>
              <a:cxnSpLocks/>
              <a:stCxn id="213" idx="1"/>
              <a:endCxn id="148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1DD2C0A-B1DF-457B-BFA8-FCCD585686F0}"/>
                </a:ext>
              </a:extLst>
            </p:cNvPr>
            <p:cNvCxnSpPr>
              <a:cxnSpLocks/>
              <a:endCxn id="146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20C45F8-ADA3-4570-AA36-7F0686B73BA4}"/>
                </a:ext>
              </a:extLst>
            </p:cNvPr>
            <p:cNvCxnSpPr>
              <a:cxnSpLocks/>
              <a:stCxn id="147" idx="2"/>
              <a:endCxn id="146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36D276E-8E20-4FFB-8E74-F936E4140C83}"/>
                </a:ext>
              </a:extLst>
            </p:cNvPr>
            <p:cNvCxnSpPr>
              <a:cxnSpLocks/>
              <a:stCxn id="162" idx="0"/>
              <a:endCxn id="146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553AE79-13BE-44BD-BFC3-4BD8B40185C1}"/>
                </a:ext>
              </a:extLst>
            </p:cNvPr>
            <p:cNvCxnSpPr>
              <a:cxnSpLocks/>
              <a:endCxn id="146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31CF59D-6B36-4669-A2D9-E60287B4B10C}"/>
                </a:ext>
              </a:extLst>
            </p:cNvPr>
            <p:cNvCxnSpPr>
              <a:cxnSpLocks/>
              <a:stCxn id="162" idx="2"/>
              <a:endCxn id="147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831A53B-B1B1-411A-BF5B-5916E0E1D2C6}"/>
                </a:ext>
              </a:extLst>
            </p:cNvPr>
            <p:cNvCxnSpPr>
              <a:cxnSpLocks/>
              <a:stCxn id="150" idx="2"/>
              <a:endCxn id="147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5E7C5B4-7A44-4862-B0B1-6BB7B3B23B3B}"/>
                </a:ext>
              </a:extLst>
            </p:cNvPr>
            <p:cNvCxnSpPr>
              <a:cxnSpLocks/>
              <a:stCxn id="150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F0C9E01-7FEB-4A8E-9C55-230B33493C81}"/>
                </a:ext>
              </a:extLst>
            </p:cNvPr>
            <p:cNvCxnSpPr>
              <a:cxnSpLocks/>
              <a:stCxn id="151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968DF65-6C10-4787-83C9-F64DA382DDA3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312999F-C864-4DCD-8A9F-412BD7C91EE9}"/>
                </a:ext>
              </a:extLst>
            </p:cNvPr>
            <p:cNvCxnSpPr>
              <a:cxnSpLocks/>
              <a:stCxn id="156" idx="4"/>
              <a:endCxn id="151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3A5A1A7-BC3C-4FC3-9A79-2786E42641E7}"/>
                </a:ext>
              </a:extLst>
            </p:cNvPr>
            <p:cNvCxnSpPr>
              <a:cxnSpLocks/>
              <a:stCxn id="155" idx="3"/>
              <a:endCxn id="151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6A6B448-8543-429C-AD07-C7A88C70E9C3}"/>
                </a:ext>
              </a:extLst>
            </p:cNvPr>
            <p:cNvCxnSpPr>
              <a:cxnSpLocks/>
              <a:stCxn id="155" idx="2"/>
              <a:endCxn id="156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623E2D1-6EF7-48F3-85A3-8CB712C6D48D}"/>
                </a:ext>
              </a:extLst>
            </p:cNvPr>
            <p:cNvCxnSpPr>
              <a:cxnSpLocks/>
              <a:stCxn id="155" idx="1"/>
              <a:endCxn id="157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77FD62DE-5A83-4318-B6B0-B890F6EB41EC}"/>
                </a:ext>
              </a:extLst>
            </p:cNvPr>
            <p:cNvCxnSpPr>
              <a:cxnSpLocks/>
              <a:stCxn id="153" idx="1"/>
              <a:endCxn id="157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C642C72-7AF4-4B19-BB13-569C3B2C8F0E}"/>
                </a:ext>
              </a:extLst>
            </p:cNvPr>
            <p:cNvCxnSpPr>
              <a:cxnSpLocks/>
              <a:stCxn id="153" idx="0"/>
              <a:endCxn id="154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67F1FA9-56C1-4B49-853A-461C645D3F97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B969A9C-FF12-43B2-9BA5-848BB9DB0809}"/>
                </a:ext>
              </a:extLst>
            </p:cNvPr>
            <p:cNvCxnSpPr>
              <a:cxnSpLocks/>
              <a:stCxn id="187" idx="7"/>
              <a:endCxn id="158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C036594-5399-4D90-8C60-87C408468C10}"/>
                </a:ext>
              </a:extLst>
            </p:cNvPr>
            <p:cNvCxnSpPr>
              <a:cxnSpLocks/>
              <a:endCxn id="159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36313FD-70F4-4F4D-8C64-3AF6D3517561}"/>
                </a:ext>
              </a:extLst>
            </p:cNvPr>
            <p:cNvCxnSpPr>
              <a:cxnSpLocks/>
              <a:stCxn id="186" idx="5"/>
              <a:endCxn id="160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4D19BE0A-F19A-4605-A17D-D9C9787E8F90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5BD129F-8B87-4381-8340-5766C1180F0D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33C9045-8981-4796-AC8C-4F42B8348F9A}"/>
                </a:ext>
              </a:extLst>
            </p:cNvPr>
            <p:cNvCxnSpPr>
              <a:cxnSpLocks/>
              <a:stCxn id="160" idx="3"/>
              <a:endCxn id="152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18440AD-2920-4A55-83DF-72C36D34A5F5}"/>
                </a:ext>
              </a:extLst>
            </p:cNvPr>
            <p:cNvCxnSpPr>
              <a:cxnSpLocks/>
              <a:stCxn id="160" idx="1"/>
              <a:endCxn id="153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4E634D4-DAC4-4EF0-B10C-4A12878B6D2E}"/>
                </a:ext>
              </a:extLst>
            </p:cNvPr>
            <p:cNvCxnSpPr>
              <a:cxnSpLocks/>
              <a:stCxn id="159" idx="2"/>
              <a:endCxn id="153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7E52D44-6825-4881-90EE-BAFBF4652FAC}"/>
                </a:ext>
              </a:extLst>
            </p:cNvPr>
            <p:cNvCxnSpPr>
              <a:cxnSpLocks/>
              <a:stCxn id="158" idx="3"/>
              <a:endCxn id="153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587078F-3404-47F4-8414-DB42332D19ED}"/>
                </a:ext>
              </a:extLst>
            </p:cNvPr>
            <p:cNvCxnSpPr>
              <a:cxnSpLocks/>
              <a:stCxn id="158" idx="2"/>
              <a:endCxn id="154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4C12843-178D-49F3-A2D5-133BB3EC9069}"/>
                </a:ext>
              </a:extLst>
            </p:cNvPr>
            <p:cNvCxnSpPr>
              <a:cxnSpLocks/>
              <a:stCxn id="154" idx="1"/>
              <a:endCxn id="157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28F2BCD-A00E-4B2B-BA6E-91B46E9F1295}"/>
                </a:ext>
              </a:extLst>
            </p:cNvPr>
            <p:cNvCxnSpPr>
              <a:cxnSpLocks/>
              <a:stCxn id="153" idx="2"/>
              <a:endCxn id="155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BA3A63B-EDD5-47A3-A056-2A7629DE09AF}"/>
                </a:ext>
              </a:extLst>
            </p:cNvPr>
            <p:cNvCxnSpPr>
              <a:cxnSpLocks/>
              <a:stCxn id="152" idx="1"/>
              <a:endCxn id="155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6267069-D617-48FB-AE44-CA5C971D795F}"/>
                </a:ext>
              </a:extLst>
            </p:cNvPr>
            <p:cNvCxnSpPr>
              <a:cxnSpLocks/>
              <a:stCxn id="152" idx="3"/>
              <a:endCxn id="163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4E3C9D3-5C80-4FA7-B5C5-6DB61DAC2EC9}"/>
                </a:ext>
              </a:extLst>
            </p:cNvPr>
            <p:cNvCxnSpPr>
              <a:cxnSpLocks/>
              <a:stCxn id="155" idx="4"/>
              <a:endCxn id="163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1371FFF-DA67-4F71-85B1-36282E281F36}"/>
                </a:ext>
              </a:extLst>
            </p:cNvPr>
            <p:cNvCxnSpPr>
              <a:cxnSpLocks/>
              <a:stCxn id="151" idx="5"/>
              <a:endCxn id="163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5C12D1A-521D-4B4C-99C8-2CBBD181E6C0}"/>
                </a:ext>
              </a:extLst>
            </p:cNvPr>
            <p:cNvCxnSpPr>
              <a:cxnSpLocks/>
              <a:stCxn id="152" idx="7"/>
              <a:endCxn id="153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5C3A192-FD94-4E68-9E98-D6FCCD649E1E}"/>
                </a:ext>
              </a:extLst>
            </p:cNvPr>
            <p:cNvCxnSpPr>
              <a:cxnSpLocks/>
              <a:stCxn id="150" idx="7"/>
              <a:endCxn id="156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9966834-E72E-4571-9F6D-A26C2329CFD7}"/>
                </a:ext>
              </a:extLst>
            </p:cNvPr>
            <p:cNvCxnSpPr>
              <a:cxnSpLocks/>
              <a:endCxn id="152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35A3EED2-9B46-421B-8AC9-1D0EC030D95C}"/>
                </a:ext>
              </a:extLst>
            </p:cNvPr>
            <p:cNvCxnSpPr>
              <a:cxnSpLocks/>
              <a:stCxn id="160" idx="7"/>
              <a:endCxn id="159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70A659E-DBB0-477B-B77A-5B51FCF37BA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9AEBEEA-A42C-4CED-BEF3-0623177C79F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4A39910-EBA8-4D65-B720-0D1F10B10096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FB37352-1CE1-48A0-93F7-62183E790E63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8E88D8CF-785E-49E7-A4D8-3DA6E3208D8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38D7A39-9E88-4E4A-AF52-1587C607B4A5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2456FCF-DA34-42B3-A18A-1B9F29062E8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A9A99FC-3D48-4AD9-A501-24AD7880FFAC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9E2DD63-3427-4C67-87DA-A512C804DAA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2DA475C-6FA4-43FA-BC88-0D8AF2E52787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3803259-926D-48F7-AFC5-95EF1A9EF07B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B8EDB19-ABFE-4A00-A0B6-C26EF40274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0E5AA11-128D-403B-B7F9-23ACE85D3FCF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793ED1A-2C78-44DA-9959-F95DB0F035EC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664897C-F981-4F02-AA76-5668098A97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13C34414-EB4D-4D07-9745-C83F05B85DD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29BCAC49-C95D-4601-BC5A-1DC1E68117C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6649F059-3AED-40DE-A4FE-8537EF7F3A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B0AED5F-BFE0-44FE-B646-16ED2BFE29F9}"/>
                </a:ext>
              </a:extLst>
            </p:cNvPr>
            <p:cNvCxnSpPr>
              <a:cxnSpLocks/>
              <a:stCxn id="162" idx="1"/>
              <a:endCxn id="150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44386F8-E470-4331-8A7B-62660C832945}"/>
                </a:ext>
              </a:extLst>
            </p:cNvPr>
            <p:cNvCxnSpPr>
              <a:cxnSpLocks/>
              <a:stCxn id="184" idx="6"/>
              <a:endCxn id="158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1A80EA0-AD4D-4653-885A-2B7A49EE599F}"/>
                </a:ext>
              </a:extLst>
            </p:cNvPr>
            <p:cNvCxnSpPr>
              <a:cxnSpLocks/>
              <a:stCxn id="181" idx="4"/>
              <a:endCxn id="187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13B372B-3BCC-48C2-9C4A-417537DF9526}"/>
                </a:ext>
              </a:extLst>
            </p:cNvPr>
            <p:cNvCxnSpPr>
              <a:cxnSpLocks/>
              <a:stCxn id="187" idx="4"/>
              <a:endCxn id="186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2A96F0A-8BD1-4A9B-A74B-B79621A942C8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4D4E195-BBE9-4F77-8C22-A6784D1C6F31}"/>
                </a:ext>
              </a:extLst>
            </p:cNvPr>
            <p:cNvCxnSpPr>
              <a:cxnSpLocks/>
              <a:stCxn id="185" idx="0"/>
              <a:endCxn id="186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61895F8-8678-47E8-9149-A5552E8DB93D}"/>
                </a:ext>
              </a:extLst>
            </p:cNvPr>
            <p:cNvCxnSpPr>
              <a:cxnSpLocks/>
              <a:stCxn id="195" idx="1"/>
              <a:endCxn id="181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CB88FB4-AB6D-4EBD-A5D8-FCE1B61EE407}"/>
                </a:ext>
              </a:extLst>
            </p:cNvPr>
            <p:cNvCxnSpPr>
              <a:cxnSpLocks/>
              <a:stCxn id="186" idx="2"/>
              <a:endCxn id="195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F985195E-F967-4EC9-9EFB-2FF04E6E5839}"/>
                </a:ext>
              </a:extLst>
            </p:cNvPr>
            <p:cNvCxnSpPr>
              <a:cxnSpLocks/>
              <a:stCxn id="185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8AAC1CF5-094C-4870-B23D-6918C877CA72}"/>
                </a:ext>
              </a:extLst>
            </p:cNvPr>
            <p:cNvCxnSpPr>
              <a:cxnSpLocks/>
              <a:stCxn id="158" idx="1"/>
              <a:endCxn id="65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B98C8BB-7D6E-4608-97B3-CEDCBF714CCC}"/>
                </a:ext>
              </a:extLst>
            </p:cNvPr>
            <p:cNvCxnSpPr>
              <a:cxnSpLocks/>
              <a:stCxn id="183" idx="6"/>
              <a:endCxn id="182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3D12829-0044-4726-BB00-49C47C6A6CF7}"/>
                </a:ext>
              </a:extLst>
            </p:cNvPr>
            <p:cNvCxnSpPr>
              <a:cxnSpLocks/>
              <a:stCxn id="181" idx="7"/>
              <a:endCxn id="183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8A820C33-ACBA-4949-B158-640D0DC46215}"/>
                </a:ext>
              </a:extLst>
            </p:cNvPr>
            <p:cNvCxnSpPr>
              <a:cxnSpLocks/>
              <a:stCxn id="181" idx="5"/>
              <a:endCxn id="184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4E240C4-EC9B-4D55-BDE5-B26446A36DC8}"/>
                </a:ext>
              </a:extLst>
            </p:cNvPr>
            <p:cNvCxnSpPr>
              <a:cxnSpLocks/>
              <a:stCxn id="182" idx="3"/>
              <a:endCxn id="184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184AC54-0ECC-4CAA-BDDA-E757896D7E5C}"/>
                </a:ext>
              </a:extLst>
            </p:cNvPr>
            <p:cNvCxnSpPr>
              <a:cxnSpLocks/>
              <a:stCxn id="184" idx="4"/>
              <a:endCxn id="187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CA2552F-AF03-47A3-881B-3570079312DF}"/>
                </a:ext>
              </a:extLst>
            </p:cNvPr>
            <p:cNvCxnSpPr>
              <a:cxnSpLocks/>
              <a:stCxn id="160" idx="2"/>
              <a:endCxn id="185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041E8173-3727-455F-99BE-E6794C10CB67}"/>
                </a:ext>
              </a:extLst>
            </p:cNvPr>
            <p:cNvCxnSpPr>
              <a:cxnSpLocks/>
              <a:endCxn id="185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6AC3163-C984-49C3-82E5-FD2CDD25A90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D57681-E99A-49FB-91AF-BB7C291CEEB4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DB81709-4C85-44BD-8F24-1755333D9F5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1C3F4FF-B7DB-4C59-A83C-8432C444C4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E85FCD3C-ACC7-4C83-9CFD-EC2F05FC98B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E6F91D8-3DDE-4F23-BD5B-88A30DAB8E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8B0F5D1-2A42-4812-B03D-7B4367157E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E55CC46-001F-4B7F-9196-036DCF756339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B80878C-27F5-4D46-8BDB-3EAC04E3A5A1}"/>
                </a:ext>
              </a:extLst>
            </p:cNvPr>
            <p:cNvCxnSpPr>
              <a:cxnSpLocks/>
              <a:stCxn id="183" idx="4"/>
              <a:endCxn id="184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49B82C3-A3D2-4626-B433-E7DB3E82FC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0756EF6C-0024-4A8A-A59D-537CDEF2CDB5}"/>
                </a:ext>
              </a:extLst>
            </p:cNvPr>
            <p:cNvCxnSpPr>
              <a:cxnSpLocks/>
              <a:stCxn id="190" idx="3"/>
              <a:endCxn id="154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3681906-8BB5-446A-BB7C-8A27230428C2}"/>
                </a:ext>
              </a:extLst>
            </p:cNvPr>
            <p:cNvCxnSpPr>
              <a:cxnSpLocks/>
              <a:stCxn id="190" idx="2"/>
              <a:endCxn id="65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A2A3B8B-AEED-41A5-A2CA-44FF8A451718}"/>
                </a:ext>
              </a:extLst>
            </p:cNvPr>
            <p:cNvCxnSpPr>
              <a:cxnSpLocks/>
              <a:stCxn id="183" idx="7"/>
              <a:endCxn id="67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A6C75D2-2813-4F89-82CE-DA96F6DB3A37}"/>
                </a:ext>
              </a:extLst>
            </p:cNvPr>
            <p:cNvCxnSpPr>
              <a:cxnSpLocks/>
              <a:endCxn id="183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hord 194">
              <a:extLst>
                <a:ext uri="{FF2B5EF4-FFF2-40B4-BE49-F238E27FC236}">
                  <a16:creationId xmlns:a16="http://schemas.microsoft.com/office/drawing/2014/main" id="{42935506-8F11-40A9-83A3-E4049B70F85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D907A4A-8315-4AD1-BB0E-CF9E1887E73F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3A3420E-422C-484D-9DCD-7937E804DC24}"/>
                </a:ext>
              </a:extLst>
            </p:cNvPr>
            <p:cNvCxnSpPr>
              <a:cxnSpLocks/>
              <a:stCxn id="182" idx="6"/>
              <a:endCxn id="65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A5FA1B4D-520F-4D9A-A9C0-410FEB5EF39D}"/>
                </a:ext>
              </a:extLst>
            </p:cNvPr>
            <p:cNvCxnSpPr>
              <a:cxnSpLocks/>
              <a:stCxn id="182" idx="5"/>
              <a:endCxn id="158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C2FB801B-11C9-4D21-B32B-C79E1861BFF6}"/>
                </a:ext>
              </a:extLst>
            </p:cNvPr>
            <p:cNvCxnSpPr>
              <a:cxnSpLocks/>
              <a:stCxn id="67" idx="0"/>
              <a:endCxn id="182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9711B41A-2280-41FF-A35D-F0F1D21D5DAC}"/>
                </a:ext>
              </a:extLst>
            </p:cNvPr>
            <p:cNvCxnSpPr>
              <a:cxnSpLocks/>
              <a:stCxn id="187" idx="5"/>
              <a:endCxn id="159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73BCE6A-65BF-422D-B514-8528E52265A8}"/>
                </a:ext>
              </a:extLst>
            </p:cNvPr>
            <p:cNvCxnSpPr>
              <a:cxnSpLocks/>
              <a:stCxn id="154" idx="7"/>
              <a:endCxn id="65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926C455-C102-4416-8236-1E45FDF4DE74}"/>
                </a:ext>
              </a:extLst>
            </p:cNvPr>
            <p:cNvCxnSpPr>
              <a:cxnSpLocks/>
              <a:stCxn id="83" idx="7"/>
              <a:endCxn id="190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95FFCDB-8299-430F-8696-050827A70C4F}"/>
                </a:ext>
              </a:extLst>
            </p:cNvPr>
            <p:cNvCxnSpPr>
              <a:cxnSpLocks/>
              <a:stCxn id="157" idx="7"/>
              <a:endCxn id="72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94177999-5E26-4FC5-BA0A-8DC88342C4B6}"/>
                </a:ext>
              </a:extLst>
            </p:cNvPr>
            <p:cNvCxnSpPr>
              <a:cxnSpLocks/>
              <a:stCxn id="157" idx="6"/>
              <a:endCxn id="190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C7AE023E-0DAF-4C16-93DD-F45931DD1DBD}"/>
                </a:ext>
              </a:extLst>
            </p:cNvPr>
            <p:cNvCxnSpPr>
              <a:cxnSpLocks/>
              <a:stCxn id="73" idx="0"/>
              <a:endCxn id="157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1145FB8-8712-4504-84D1-C9CEDE4C59DF}"/>
                </a:ext>
              </a:extLst>
            </p:cNvPr>
            <p:cNvCxnSpPr>
              <a:cxnSpLocks/>
              <a:stCxn id="213" idx="0"/>
              <a:endCxn id="212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E6455B68-5E2B-49CB-A34B-DAF796F677AA}"/>
                </a:ext>
              </a:extLst>
            </p:cNvPr>
            <p:cNvCxnSpPr>
              <a:cxnSpLocks/>
              <a:stCxn id="81" idx="0"/>
              <a:endCxn id="212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2A2449F-2499-4F3E-B8D0-294DD0599DDA}"/>
                </a:ext>
              </a:extLst>
            </p:cNvPr>
            <p:cNvCxnSpPr>
              <a:cxnSpLocks/>
              <a:stCxn id="80" idx="0"/>
              <a:endCxn id="213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EF37D6A-64B1-4CDF-98AD-FE4D6CCB6C1E}"/>
                </a:ext>
              </a:extLst>
            </p:cNvPr>
            <p:cNvCxnSpPr>
              <a:cxnSpLocks/>
              <a:stCxn id="157" idx="1"/>
              <a:endCxn id="214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A5B6DD24-A95E-4F96-B2AC-54C08CF59564}"/>
                </a:ext>
              </a:extLst>
            </p:cNvPr>
            <p:cNvCxnSpPr>
              <a:cxnSpLocks/>
              <a:stCxn id="73" idx="0"/>
              <a:endCxn id="214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04502ED-BFCC-4C99-9615-AE6EF16F2419}"/>
                </a:ext>
              </a:extLst>
            </p:cNvPr>
            <p:cNvCxnSpPr>
              <a:cxnSpLocks/>
              <a:stCxn id="214" idx="7"/>
              <a:endCxn id="213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E4CE4C3-0AFC-4D67-A44F-C8C7BC50BD61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4AD1F0E-F80F-4C30-A650-9410B1529BD4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4A0F734F-EBC3-4919-B1B4-79D48712BC27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F98D7D7-7844-4B59-9E70-1BFBFF56EACF}"/>
                </a:ext>
              </a:extLst>
            </p:cNvPr>
            <p:cNvCxnSpPr>
              <a:cxnSpLocks/>
              <a:stCxn id="78" idx="0"/>
              <a:endCxn id="212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ED3C2B3-E2A8-412F-8091-331DF46D4365}"/>
                </a:ext>
              </a:extLst>
            </p:cNvPr>
            <p:cNvCxnSpPr>
              <a:cxnSpLocks/>
              <a:endCxn id="78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18354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8BEA61-F084-411B-A153-E0C996B4C3E5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DA56C4-772B-4030-8288-CF4EE0ACD7E2}"/>
                </a:ext>
              </a:extLst>
            </p:cNvPr>
            <p:cNvCxnSpPr>
              <a:cxnSpLocks/>
              <a:stCxn id="67" idx="7"/>
              <a:endCxn id="65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17D414-6D1F-4DF3-BE64-BFA09CDBA625}"/>
                </a:ext>
              </a:extLst>
            </p:cNvPr>
            <p:cNvCxnSpPr>
              <a:cxnSpLocks/>
              <a:stCxn id="65" idx="4"/>
              <a:endCxn id="84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2CA3AF4-DF13-434C-8812-36D1E4CA0C8C}"/>
                </a:ext>
              </a:extLst>
            </p:cNvPr>
            <p:cNvCxnSpPr>
              <a:cxnSpLocks/>
              <a:stCxn id="70" idx="2"/>
              <a:endCxn id="82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7013D0F-98EC-4E8F-AFAD-6FF8A58C8F79}"/>
                </a:ext>
              </a:extLst>
            </p:cNvPr>
            <p:cNvCxnSpPr>
              <a:cxnSpLocks/>
              <a:stCxn id="84" idx="5"/>
              <a:endCxn id="70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5402C70-DA29-46C8-9929-3BFD774E1E96}"/>
                </a:ext>
              </a:extLst>
            </p:cNvPr>
            <p:cNvCxnSpPr>
              <a:cxnSpLocks/>
              <a:stCxn id="65" idx="5"/>
              <a:endCxn id="83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5A109C-EC3F-422C-A121-E5A963F029CE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CBD052-10F9-4BA0-948B-2F90F95CCF48}"/>
                </a:ext>
              </a:extLst>
            </p:cNvPr>
            <p:cNvCxnSpPr>
              <a:cxnSpLocks/>
              <a:stCxn id="84" idx="3"/>
              <a:endCxn id="82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779E93-4BB6-4B21-8989-67DBBDB96BBD}"/>
                </a:ext>
              </a:extLst>
            </p:cNvPr>
            <p:cNvCxnSpPr>
              <a:cxnSpLocks/>
              <a:stCxn id="190" idx="7"/>
              <a:endCxn id="72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D69A3F5-EC14-47CF-A7B7-FBBC117BF8D6}"/>
                </a:ext>
              </a:extLst>
            </p:cNvPr>
            <p:cNvCxnSpPr>
              <a:cxnSpLocks/>
              <a:stCxn id="70" idx="7"/>
              <a:endCxn id="72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2A6DD14-13A1-44D8-8E67-E21BF05E806F}"/>
                </a:ext>
              </a:extLst>
            </p:cNvPr>
            <p:cNvCxnSpPr>
              <a:cxnSpLocks/>
              <a:stCxn id="69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7A4F9A9-E257-4F7F-9EC0-F47089920E78}"/>
                </a:ext>
              </a:extLst>
            </p:cNvPr>
            <p:cNvCxnSpPr>
              <a:cxnSpLocks/>
              <a:stCxn id="84" idx="6"/>
              <a:endCxn id="83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0FA7E4-672B-4306-BD9D-9594FD47A34B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A44F12F-39FA-49B2-885A-31EB31BFE498}"/>
                </a:ext>
              </a:extLst>
            </p:cNvPr>
            <p:cNvCxnSpPr>
              <a:cxnSpLocks/>
              <a:stCxn id="83" idx="6"/>
              <a:endCxn id="72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557438-998D-4A8A-892E-3C8105C3198D}"/>
                </a:ext>
              </a:extLst>
            </p:cNvPr>
            <p:cNvCxnSpPr>
              <a:cxnSpLocks/>
              <a:stCxn id="71" idx="0"/>
              <a:endCxn id="72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0159477-E2AC-4275-9E18-1C97CECF82DE}"/>
                </a:ext>
              </a:extLst>
            </p:cNvPr>
            <p:cNvCxnSpPr>
              <a:cxnSpLocks/>
              <a:stCxn id="74" idx="1"/>
              <a:endCxn id="72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2A740-0409-406D-A8D8-54F898453AD3}"/>
                </a:ext>
              </a:extLst>
            </p:cNvPr>
            <p:cNvCxnSpPr>
              <a:cxnSpLocks/>
              <a:stCxn id="74" idx="0"/>
              <a:endCxn id="73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397D06-F070-460A-89C1-F12915D05733}"/>
                </a:ext>
              </a:extLst>
            </p:cNvPr>
            <p:cNvCxnSpPr>
              <a:cxnSpLocks/>
              <a:stCxn id="73" idx="2"/>
              <a:endCxn id="72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FE479C-9912-490D-A8F2-91EEF028B5C7}"/>
                </a:ext>
              </a:extLst>
            </p:cNvPr>
            <p:cNvCxnSpPr>
              <a:cxnSpLocks/>
              <a:stCxn id="73" idx="7"/>
              <a:endCxn id="213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226426-15CA-4F68-8B8E-C5A67FE330D6}"/>
                </a:ext>
              </a:extLst>
            </p:cNvPr>
            <p:cNvCxnSpPr>
              <a:cxnSpLocks/>
              <a:stCxn id="73" idx="6"/>
              <a:endCxn id="80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3A7488D-6FAC-42C0-BC17-D6C2976BCE5C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C003D1E-8146-418A-9745-2A28B4C42ED4}"/>
                </a:ext>
              </a:extLst>
            </p:cNvPr>
            <p:cNvCxnSpPr>
              <a:cxnSpLocks/>
              <a:stCxn id="66" idx="0"/>
              <a:endCxn id="65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42D599C-5047-4893-A175-F285A0534CDD}"/>
                </a:ext>
              </a:extLst>
            </p:cNvPr>
            <p:cNvCxnSpPr>
              <a:cxnSpLocks/>
              <a:stCxn id="82" idx="2"/>
              <a:endCxn id="66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1864F6-14D6-4ABA-9BB9-7050CF4D3690}"/>
                </a:ext>
              </a:extLst>
            </p:cNvPr>
            <p:cNvCxnSpPr>
              <a:cxnSpLocks/>
              <a:stCxn id="69" idx="1"/>
              <a:endCxn id="66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384F8EA-8FCE-4CB2-9382-04F27F334F8E}"/>
                </a:ext>
              </a:extLst>
            </p:cNvPr>
            <p:cNvCxnSpPr>
              <a:cxnSpLocks/>
              <a:stCxn id="68" idx="7"/>
              <a:endCxn id="66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41ABE3-6C95-4D90-B283-D166ED1AEDF4}"/>
                </a:ext>
              </a:extLst>
            </p:cNvPr>
            <p:cNvCxnSpPr>
              <a:cxnSpLocks/>
              <a:stCxn id="67" idx="6"/>
              <a:endCxn id="66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15CA3F-D595-477C-9779-20F41BF1AF5F}"/>
                </a:ext>
              </a:extLst>
            </p:cNvPr>
            <p:cNvCxnSpPr>
              <a:cxnSpLocks/>
              <a:stCxn id="87" idx="7"/>
              <a:endCxn id="67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7E5E86-16F1-4A17-890F-499B14B1230F}"/>
                </a:ext>
              </a:extLst>
            </p:cNvPr>
            <p:cNvCxnSpPr>
              <a:cxnSpLocks/>
              <a:stCxn id="87" idx="6"/>
              <a:endCxn id="68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DEC264-0F46-48D2-8242-944EC2773248}"/>
                </a:ext>
              </a:extLst>
            </p:cNvPr>
            <p:cNvCxnSpPr>
              <a:cxnSpLocks/>
              <a:stCxn id="87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E869694-EA52-40E0-BB52-56E1764DF99C}"/>
                </a:ext>
              </a:extLst>
            </p:cNvPr>
            <p:cNvCxnSpPr>
              <a:cxnSpLocks/>
              <a:stCxn id="68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0E8842D-7D03-42B7-A2D2-71FEE3F9696E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4CCA081-11EB-4C65-9FBE-D4DCD0940F6B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8827F6-818C-4F97-BD8A-55630B1CA0B1}"/>
                </a:ext>
              </a:extLst>
            </p:cNvPr>
            <p:cNvCxnSpPr>
              <a:cxnSpLocks/>
              <a:stCxn id="68" idx="6"/>
              <a:endCxn id="69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C9E58A4-32BF-454A-B4E3-A6235436EA3B}"/>
                </a:ext>
              </a:extLst>
            </p:cNvPr>
            <p:cNvCxnSpPr>
              <a:cxnSpLocks/>
              <a:stCxn id="69" idx="6"/>
              <a:endCxn id="70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229AF0-E81A-4893-BAAF-F3ABAFD5767F}"/>
                </a:ext>
              </a:extLst>
            </p:cNvPr>
            <p:cNvCxnSpPr>
              <a:cxnSpLocks/>
              <a:stCxn id="71" idx="2"/>
              <a:endCxn id="70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FE634C6-B9C5-4125-8110-1E61E4DD9ED5}"/>
                </a:ext>
              </a:extLst>
            </p:cNvPr>
            <p:cNvCxnSpPr>
              <a:cxnSpLocks/>
              <a:stCxn id="92" idx="0"/>
              <a:endCxn id="70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C3B956-CE52-4427-BB04-3524AF10DA83}"/>
                </a:ext>
              </a:extLst>
            </p:cNvPr>
            <p:cNvCxnSpPr>
              <a:cxnSpLocks/>
              <a:endCxn id="70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5DAE1E-F3BC-4352-A813-620A10844687}"/>
                </a:ext>
              </a:extLst>
            </p:cNvPr>
            <p:cNvCxnSpPr>
              <a:cxnSpLocks/>
              <a:stCxn id="92" idx="2"/>
              <a:endCxn id="71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45C4ED-201A-4515-856B-C365A565D0FA}"/>
                </a:ext>
              </a:extLst>
            </p:cNvPr>
            <p:cNvCxnSpPr>
              <a:cxnSpLocks/>
              <a:stCxn id="74" idx="2"/>
              <a:endCxn id="71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3CBE530-18CF-417E-A814-D323CFCE11C8}"/>
                </a:ext>
              </a:extLst>
            </p:cNvPr>
            <p:cNvCxnSpPr>
              <a:cxnSpLocks/>
              <a:stCxn id="74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068FD9-31AB-4D44-80A0-838119BE3AC0}"/>
                </a:ext>
              </a:extLst>
            </p:cNvPr>
            <p:cNvCxnSpPr>
              <a:cxnSpLocks/>
              <a:stCxn id="75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886351E-3166-4797-803D-CF8339B4A5AC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9E2DAA-D706-4503-90E1-A1A8B932848A}"/>
                </a:ext>
              </a:extLst>
            </p:cNvPr>
            <p:cNvCxnSpPr>
              <a:cxnSpLocks/>
              <a:stCxn id="80" idx="4"/>
              <a:endCxn id="75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ACD23D-4F2E-406B-A5A8-E2127C71F02F}"/>
                </a:ext>
              </a:extLst>
            </p:cNvPr>
            <p:cNvCxnSpPr>
              <a:cxnSpLocks/>
              <a:stCxn id="79" idx="3"/>
              <a:endCxn id="75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00820C2-DB84-45A7-BBCA-04606D0A11C1}"/>
                </a:ext>
              </a:extLst>
            </p:cNvPr>
            <p:cNvCxnSpPr>
              <a:cxnSpLocks/>
              <a:stCxn id="79" idx="2"/>
              <a:endCxn id="80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C0AA88-8F30-4D3E-B5F9-75B35A47718F}"/>
                </a:ext>
              </a:extLst>
            </p:cNvPr>
            <p:cNvCxnSpPr>
              <a:cxnSpLocks/>
              <a:stCxn id="79" idx="1"/>
              <a:endCxn id="81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2FC2FD9-01CB-4D14-BD97-8FAA54420228}"/>
                </a:ext>
              </a:extLst>
            </p:cNvPr>
            <p:cNvCxnSpPr>
              <a:cxnSpLocks/>
              <a:stCxn id="77" idx="1"/>
              <a:endCxn id="81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488574-B736-48E7-8862-6EC14F597A52}"/>
                </a:ext>
              </a:extLst>
            </p:cNvPr>
            <p:cNvCxnSpPr>
              <a:cxnSpLocks/>
              <a:stCxn id="77" idx="0"/>
              <a:endCxn id="78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8FC0805-6617-4282-A4EC-5681979E0ECF}"/>
                </a:ext>
              </a:extLst>
            </p:cNvPr>
            <p:cNvCxnSpPr>
              <a:cxnSpLocks/>
              <a:stCxn id="149" idx="7"/>
              <a:endCxn id="214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552AF10-17A2-40CA-8FAE-393DBAE67FDC}"/>
                </a:ext>
              </a:extLst>
            </p:cNvPr>
            <p:cNvCxnSpPr>
              <a:cxnSpLocks/>
              <a:endCxn id="76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53A0CBE-5425-4EEF-8C79-D2A4CDFE0087}"/>
                </a:ext>
              </a:extLst>
            </p:cNvPr>
            <p:cNvCxnSpPr>
              <a:cxnSpLocks/>
              <a:stCxn id="149" idx="0"/>
              <a:endCxn id="213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DC92F44-5A2D-4D2A-AC22-44EDE0E9780F}"/>
                </a:ext>
              </a:extLst>
            </p:cNvPr>
            <p:cNvCxnSpPr>
              <a:cxnSpLocks/>
              <a:stCxn id="161" idx="0"/>
              <a:endCxn id="212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D1F59CC-9F6D-409E-85EE-1E8FF91F7A10}"/>
                </a:ext>
              </a:extLst>
            </p:cNvPr>
            <p:cNvCxnSpPr>
              <a:cxnSpLocks/>
              <a:stCxn id="161" idx="1"/>
              <a:endCxn id="78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D86B92-CA1A-4B58-AFDF-61E3CEE8FD29}"/>
                </a:ext>
              </a:extLst>
            </p:cNvPr>
            <p:cNvCxnSpPr>
              <a:cxnSpLocks/>
              <a:stCxn id="78" idx="2"/>
              <a:endCxn id="81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049A67-6896-4534-9F74-9761B7AED830}"/>
                </a:ext>
              </a:extLst>
            </p:cNvPr>
            <p:cNvCxnSpPr>
              <a:cxnSpLocks/>
              <a:stCxn id="77" idx="2"/>
              <a:endCxn id="79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34BFB0B-ECEA-4EBA-9214-12B78FFF0215}"/>
                </a:ext>
              </a:extLst>
            </p:cNvPr>
            <p:cNvCxnSpPr>
              <a:cxnSpLocks/>
              <a:stCxn id="76" idx="1"/>
              <a:endCxn id="79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E77413-84EA-4708-8F56-F4835C50567D}"/>
                </a:ext>
              </a:extLst>
            </p:cNvPr>
            <p:cNvCxnSpPr>
              <a:cxnSpLocks/>
              <a:stCxn id="76" idx="3"/>
              <a:endCxn id="93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C0AB6CE-3E2D-4F84-BE9F-92D268FD958F}"/>
                </a:ext>
              </a:extLst>
            </p:cNvPr>
            <p:cNvCxnSpPr>
              <a:cxnSpLocks/>
              <a:stCxn id="79" idx="4"/>
              <a:endCxn id="93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6957BFA-CA25-48E0-8413-F85EA39F4C86}"/>
                </a:ext>
              </a:extLst>
            </p:cNvPr>
            <p:cNvCxnSpPr>
              <a:cxnSpLocks/>
              <a:stCxn id="75" idx="5"/>
              <a:endCxn id="93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4006D20-08DD-4545-BCA9-EFE3F27595DE}"/>
                </a:ext>
              </a:extLst>
            </p:cNvPr>
            <p:cNvCxnSpPr>
              <a:cxnSpLocks/>
              <a:stCxn id="76" idx="7"/>
              <a:endCxn id="77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BAEECE7-0370-4D79-A10B-B127915D50C0}"/>
                </a:ext>
              </a:extLst>
            </p:cNvPr>
            <p:cNvCxnSpPr>
              <a:cxnSpLocks/>
              <a:stCxn id="74" idx="7"/>
              <a:endCxn id="80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2CACA70-3195-4F12-9A0E-A03B1E8B0B72}"/>
                </a:ext>
              </a:extLst>
            </p:cNvPr>
            <p:cNvCxnSpPr>
              <a:cxnSpLocks/>
              <a:endCxn id="76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9A0CF29-7E7D-4415-955A-09F2426386E1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0578A5C-1F01-4CA3-B7F5-AC6FD08AB58B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E373F0-803F-47DA-87A5-C49157314A49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3A239E2-9DA2-4181-B0B9-EA01621430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C8CAE03-0F09-4226-B3DB-814D99B49CF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C265633-D48A-4984-9025-BBD3E52BBDFD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EC04EB0-6848-49E9-B0BA-E367F83C599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D1B0A5F-61CF-48E9-B091-D65275F73047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E4B71BA-CEE3-4199-A6EE-29E3C7CDEC8D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49302C2-F326-4081-B4F7-33A3D4932BA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D64FF31-A5D4-4F30-AF57-97FBA6A55F8D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1A27F02-C0D0-43A9-8120-3E99FA8AB8DB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AEBFF7A-79AB-4703-BBC7-557395A2E87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9437B5C-8938-48D9-AD43-72E9DCEA5558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3FEB664-BE2F-4CA5-B33F-191CA498D62B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54A5C6C-3325-4FDB-9890-E62D89C2225E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E4D3BA3-EA8D-4529-8ECF-507EC98AFAB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E41EF2B-C5E8-4A60-BFBD-85621920A25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B7B1FEF-CD0A-4E0C-A130-9525DFCBF44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8748288-C12D-44B0-BE2B-36E5C26203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A87C0B-63C2-476D-BBBF-EF1B21DF24CC}"/>
                </a:ext>
              </a:extLst>
            </p:cNvPr>
            <p:cNvCxnSpPr>
              <a:cxnSpLocks/>
              <a:stCxn id="84" idx="2"/>
              <a:endCxn id="66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803EB28-A9C8-4470-9F9B-4AE805126ADA}"/>
                </a:ext>
              </a:extLst>
            </p:cNvPr>
            <p:cNvCxnSpPr>
              <a:cxnSpLocks/>
              <a:stCxn id="67" idx="4"/>
              <a:endCxn id="68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425DCB6-6A11-4D27-B704-878D16B6C27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06090CA-A219-4B53-B9F2-90DB6D82C0FB}"/>
                </a:ext>
              </a:extLst>
            </p:cNvPr>
            <p:cNvCxnSpPr>
              <a:cxnSpLocks/>
              <a:stCxn id="87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C0A3B4B-E254-4380-BEA5-E1713DFD8C9A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D4D7E61-8DA7-4AE9-A14D-584346C15ACC}"/>
                </a:ext>
              </a:extLst>
            </p:cNvPr>
            <p:cNvCxnSpPr>
              <a:cxnSpLocks/>
              <a:stCxn id="87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8652454-F35B-4869-8467-07A96C5C5D3E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25E71840-1B2B-40B3-9A6C-37271BE8D49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603D1F3D-C1F7-438E-8BCE-BE6D69305C7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9F205BD-2C8B-43BC-98D2-709102ABF2F5}"/>
                </a:ext>
              </a:extLst>
            </p:cNvPr>
            <p:cNvCxnSpPr>
              <a:cxnSpLocks/>
              <a:stCxn id="92" idx="1"/>
              <a:endCxn id="74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D712903-4B0D-4856-8951-8C9DE97B17D9}"/>
                </a:ext>
              </a:extLst>
            </p:cNvPr>
            <p:cNvCxnSpPr>
              <a:cxnSpLocks/>
              <a:endCxn id="146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37B2C4-5F7B-4004-9E30-556DB06E9D08}"/>
                </a:ext>
              </a:extLst>
            </p:cNvPr>
            <p:cNvCxnSpPr>
              <a:cxnSpLocks/>
              <a:endCxn id="161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2B5747D-7248-4A7A-BFBF-0DCF6003F6DA}"/>
                </a:ext>
              </a:extLst>
            </p:cNvPr>
            <p:cNvCxnSpPr>
              <a:cxnSpLocks/>
              <a:stCxn id="146" idx="0"/>
              <a:endCxn id="161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8997E36-E756-4E00-A545-4959E5D5E074}"/>
                </a:ext>
              </a:extLst>
            </p:cNvPr>
            <p:cNvCxnSpPr>
              <a:cxnSpLocks/>
              <a:stCxn id="212" idx="2"/>
              <a:endCxn id="148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FAED0D6-FBED-484D-A9C3-D7D92ACACE81}"/>
                </a:ext>
              </a:extLst>
            </p:cNvPr>
            <p:cNvCxnSpPr>
              <a:cxnSpLocks/>
              <a:stCxn id="146" idx="7"/>
              <a:endCxn id="148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97BA021-07A9-4526-882A-D5E3A52ED095}"/>
                </a:ext>
              </a:extLst>
            </p:cNvPr>
            <p:cNvCxnSpPr>
              <a:cxnSpLocks/>
              <a:endCxn id="161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9F84AE7-9CF7-4119-A8B0-097CBD106329}"/>
                </a:ext>
              </a:extLst>
            </p:cNvPr>
            <p:cNvCxnSpPr>
              <a:cxnSpLocks/>
              <a:stCxn id="161" idx="6"/>
              <a:endCxn id="148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E96F9A7-F64E-47B1-9D35-77A46EF68E24}"/>
                </a:ext>
              </a:extLst>
            </p:cNvPr>
            <p:cNvCxnSpPr>
              <a:cxnSpLocks/>
              <a:stCxn id="147" idx="0"/>
              <a:endCxn id="148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D87D556-8B8C-4018-AF9F-7882F06508A2}"/>
                </a:ext>
              </a:extLst>
            </p:cNvPr>
            <p:cNvCxnSpPr>
              <a:cxnSpLocks/>
              <a:stCxn id="150" idx="1"/>
              <a:endCxn id="148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FBA1BA1-4EFB-442C-A893-3A7E360D2E6B}"/>
                </a:ext>
              </a:extLst>
            </p:cNvPr>
            <p:cNvCxnSpPr>
              <a:cxnSpLocks/>
              <a:stCxn id="150" idx="0"/>
              <a:endCxn id="149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B7EB176-CE51-40A5-AAF5-2D95CE201F7A}"/>
                </a:ext>
              </a:extLst>
            </p:cNvPr>
            <p:cNvCxnSpPr>
              <a:cxnSpLocks/>
              <a:stCxn id="149" idx="2"/>
              <a:endCxn id="148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CE37FAB-0B9D-4046-B13E-BF9E43EE27E3}"/>
                </a:ext>
              </a:extLst>
            </p:cNvPr>
            <p:cNvCxnSpPr>
              <a:cxnSpLocks/>
              <a:stCxn id="149" idx="7"/>
              <a:endCxn id="157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61F570-896F-4130-94FA-CD97F0B6A1E2}"/>
                </a:ext>
              </a:extLst>
            </p:cNvPr>
            <p:cNvCxnSpPr>
              <a:cxnSpLocks/>
              <a:stCxn id="149" idx="6"/>
              <a:endCxn id="156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45505DD-0AE8-4F43-B924-A4C7E3681C1D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C3C596-8AF1-4764-A921-656F3A3415F5}"/>
                </a:ext>
              </a:extLst>
            </p:cNvPr>
            <p:cNvCxnSpPr>
              <a:cxnSpLocks/>
              <a:stCxn id="213" idx="1"/>
              <a:endCxn id="148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090B441-2210-4622-847D-F558ABA9CA4D}"/>
                </a:ext>
              </a:extLst>
            </p:cNvPr>
            <p:cNvCxnSpPr>
              <a:cxnSpLocks/>
              <a:endCxn id="146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E9D913C-2266-4C7F-8D60-95A919BB2513}"/>
                </a:ext>
              </a:extLst>
            </p:cNvPr>
            <p:cNvCxnSpPr>
              <a:cxnSpLocks/>
              <a:stCxn id="147" idx="2"/>
              <a:endCxn id="146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31B2045-6B0E-4746-A932-3206CA869813}"/>
                </a:ext>
              </a:extLst>
            </p:cNvPr>
            <p:cNvCxnSpPr>
              <a:cxnSpLocks/>
              <a:stCxn id="162" idx="0"/>
              <a:endCxn id="146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51C700C-5DF3-4643-B077-623C789B67EC}"/>
                </a:ext>
              </a:extLst>
            </p:cNvPr>
            <p:cNvCxnSpPr>
              <a:cxnSpLocks/>
              <a:endCxn id="146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62D7FA2-0EC2-4A54-BE42-44C27BF0F090}"/>
                </a:ext>
              </a:extLst>
            </p:cNvPr>
            <p:cNvCxnSpPr>
              <a:cxnSpLocks/>
              <a:stCxn id="162" idx="2"/>
              <a:endCxn id="147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A4F23A0-6056-4A02-997B-D36D2B5B2F1E}"/>
                </a:ext>
              </a:extLst>
            </p:cNvPr>
            <p:cNvCxnSpPr>
              <a:cxnSpLocks/>
              <a:stCxn id="150" idx="2"/>
              <a:endCxn id="147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FE5CC08-9887-4BE7-B0F4-E8306DCD1A84}"/>
                </a:ext>
              </a:extLst>
            </p:cNvPr>
            <p:cNvCxnSpPr>
              <a:cxnSpLocks/>
              <a:stCxn id="150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FFF8BCE-6CCB-483E-90C3-CF8770771674}"/>
                </a:ext>
              </a:extLst>
            </p:cNvPr>
            <p:cNvCxnSpPr>
              <a:cxnSpLocks/>
              <a:stCxn id="151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C62B022-52EF-42FB-A01D-8449A16414F5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109D186-B0FC-4E42-AF7E-CA05D1676E99}"/>
                </a:ext>
              </a:extLst>
            </p:cNvPr>
            <p:cNvCxnSpPr>
              <a:cxnSpLocks/>
              <a:stCxn id="156" idx="4"/>
              <a:endCxn id="151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2A9EFED-3B59-44E0-BBD8-5B029509752F}"/>
                </a:ext>
              </a:extLst>
            </p:cNvPr>
            <p:cNvCxnSpPr>
              <a:cxnSpLocks/>
              <a:stCxn id="155" idx="3"/>
              <a:endCxn id="151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8FA5C67-3B3F-4363-8163-52654A4C0E85}"/>
                </a:ext>
              </a:extLst>
            </p:cNvPr>
            <p:cNvCxnSpPr>
              <a:cxnSpLocks/>
              <a:stCxn id="155" idx="2"/>
              <a:endCxn id="156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9F634F9-46E6-43C3-AACC-7846717EFFFC}"/>
                </a:ext>
              </a:extLst>
            </p:cNvPr>
            <p:cNvCxnSpPr>
              <a:cxnSpLocks/>
              <a:stCxn id="155" idx="1"/>
              <a:endCxn id="157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E407357-6AA2-436F-8820-703F22FE2F1E}"/>
                </a:ext>
              </a:extLst>
            </p:cNvPr>
            <p:cNvCxnSpPr>
              <a:cxnSpLocks/>
              <a:stCxn id="153" idx="1"/>
              <a:endCxn id="157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43ED58E-1BF5-4611-8E8C-AC8C9192C4E5}"/>
                </a:ext>
              </a:extLst>
            </p:cNvPr>
            <p:cNvCxnSpPr>
              <a:cxnSpLocks/>
              <a:stCxn id="153" idx="0"/>
              <a:endCxn id="154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E5E9E1C-C166-4570-ABF1-3C31D744B687}"/>
                </a:ext>
              </a:extLst>
            </p:cNvPr>
            <p:cNvCxnSpPr>
              <a:cxnSpLocks/>
              <a:stCxn id="159" idx="0"/>
              <a:endCxn id="158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0D7E7D3-3A82-48B0-B861-6143303D001D}"/>
                </a:ext>
              </a:extLst>
            </p:cNvPr>
            <p:cNvCxnSpPr>
              <a:cxnSpLocks/>
              <a:stCxn id="187" idx="7"/>
              <a:endCxn id="158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AD4F134-8462-4C86-B7EC-C4F9765BC55A}"/>
                </a:ext>
              </a:extLst>
            </p:cNvPr>
            <p:cNvCxnSpPr>
              <a:cxnSpLocks/>
              <a:endCxn id="159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09DFC11-0459-4191-8092-01CF2FF696B5}"/>
                </a:ext>
              </a:extLst>
            </p:cNvPr>
            <p:cNvCxnSpPr>
              <a:cxnSpLocks/>
              <a:stCxn id="186" idx="5"/>
              <a:endCxn id="160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ED7E41B-B092-490F-B0E3-16DA3F812FD0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83225FC-EB05-4F81-9093-F182D7A25D2B}"/>
                </a:ext>
              </a:extLst>
            </p:cNvPr>
            <p:cNvCxnSpPr>
              <a:cxnSpLocks/>
              <a:stCxn id="160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10C58C2-7623-4393-86D6-E47848C14C1C}"/>
                </a:ext>
              </a:extLst>
            </p:cNvPr>
            <p:cNvCxnSpPr>
              <a:cxnSpLocks/>
              <a:stCxn id="160" idx="3"/>
              <a:endCxn id="152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D2129BA8-3618-4774-B4D6-16EA3693E6BC}"/>
                </a:ext>
              </a:extLst>
            </p:cNvPr>
            <p:cNvCxnSpPr>
              <a:cxnSpLocks/>
              <a:stCxn id="160" idx="1"/>
              <a:endCxn id="153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5A7FC49-4454-4B65-9406-6A7FFA24A740}"/>
                </a:ext>
              </a:extLst>
            </p:cNvPr>
            <p:cNvCxnSpPr>
              <a:cxnSpLocks/>
              <a:stCxn id="159" idx="2"/>
              <a:endCxn id="153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B6A9FE50-AA52-4C16-9F12-807D87990E41}"/>
                </a:ext>
              </a:extLst>
            </p:cNvPr>
            <p:cNvCxnSpPr>
              <a:cxnSpLocks/>
              <a:stCxn id="158" idx="3"/>
              <a:endCxn id="153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22A69EAC-DA43-4F65-9936-9A32799C131F}"/>
                </a:ext>
              </a:extLst>
            </p:cNvPr>
            <p:cNvCxnSpPr>
              <a:cxnSpLocks/>
              <a:stCxn id="158" idx="2"/>
              <a:endCxn id="154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9259B35-245D-4C18-9724-6921D8FA1105}"/>
                </a:ext>
              </a:extLst>
            </p:cNvPr>
            <p:cNvCxnSpPr>
              <a:cxnSpLocks/>
              <a:stCxn id="154" idx="1"/>
              <a:endCxn id="157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7A1B6C8-C3DE-468D-A737-18D8C2A4C922}"/>
                </a:ext>
              </a:extLst>
            </p:cNvPr>
            <p:cNvCxnSpPr>
              <a:cxnSpLocks/>
              <a:stCxn id="153" idx="2"/>
              <a:endCxn id="155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150537A9-2D9F-48D8-BD59-C5898BEBA838}"/>
                </a:ext>
              </a:extLst>
            </p:cNvPr>
            <p:cNvCxnSpPr>
              <a:cxnSpLocks/>
              <a:stCxn id="152" idx="1"/>
              <a:endCxn id="155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B43C7C8-3746-418F-90FA-7A96DAB1FC14}"/>
                </a:ext>
              </a:extLst>
            </p:cNvPr>
            <p:cNvCxnSpPr>
              <a:cxnSpLocks/>
              <a:stCxn id="152" idx="3"/>
              <a:endCxn id="163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D4A2C4E6-B263-44A7-9A68-5CF0C2D966AB}"/>
                </a:ext>
              </a:extLst>
            </p:cNvPr>
            <p:cNvCxnSpPr>
              <a:cxnSpLocks/>
              <a:stCxn id="155" idx="4"/>
              <a:endCxn id="163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C6B7800-CED1-4BA7-87E6-51F11A328BB7}"/>
                </a:ext>
              </a:extLst>
            </p:cNvPr>
            <p:cNvCxnSpPr>
              <a:cxnSpLocks/>
              <a:stCxn id="151" idx="5"/>
              <a:endCxn id="163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6488D0B-2F30-41A1-BE05-78F6BBA0431E}"/>
                </a:ext>
              </a:extLst>
            </p:cNvPr>
            <p:cNvCxnSpPr>
              <a:cxnSpLocks/>
              <a:stCxn id="152" idx="7"/>
              <a:endCxn id="153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41AC601-F893-4833-B52B-637204D6D7C2}"/>
                </a:ext>
              </a:extLst>
            </p:cNvPr>
            <p:cNvCxnSpPr>
              <a:cxnSpLocks/>
              <a:stCxn id="150" idx="7"/>
              <a:endCxn id="156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4555B86-ACC4-4CA3-862E-D5BCBE099CE1}"/>
                </a:ext>
              </a:extLst>
            </p:cNvPr>
            <p:cNvCxnSpPr>
              <a:cxnSpLocks/>
              <a:endCxn id="152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F74C763-6E41-473E-B2ED-73DB004F6E45}"/>
                </a:ext>
              </a:extLst>
            </p:cNvPr>
            <p:cNvCxnSpPr>
              <a:cxnSpLocks/>
              <a:stCxn id="160" idx="7"/>
              <a:endCxn id="159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D6392FD1-9045-48BB-93C2-0BEAD8050153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4A5893B-84F8-48B5-A1E8-610605AB0C0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017DEC8B-A91A-42CD-A61B-ABECDB443C1C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169EE61-E3F3-4AF1-8653-16D944AC2A4C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2A5BDA8-87C7-4369-A70E-6CA51AD0ABB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8FA253E1-5A05-458A-B2DB-1497A0F51A72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6A82F371-5327-441C-83EB-7FD884947BA9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D0D9368-C5CE-43B2-AC02-81744DFFF67C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DF74E1D-370D-442F-BBAA-D960BE08419F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2EBC37-A56F-4DCF-8046-CCD35AFEF199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6BE6139-F9FD-4B62-BED5-C04A98F19700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751D85A-A524-4910-B61D-3E1D10DB1F7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FB27D89B-5F87-4F01-ADC2-F41774A0CE35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D270F7E-310A-4AC0-A3BE-8D7303B224D9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76AA8B9-E108-404F-AB2E-A91C556E166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B11DC06-FEB0-47F2-9896-E3228EDC5D1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164BA7C1-A6CD-4257-B87D-703B53F710A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F8B12F72-0FCF-4F5B-8CC0-E2D1C964BB5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02769C-D9C1-4BE6-9398-C7049A9A6CE4}"/>
                </a:ext>
              </a:extLst>
            </p:cNvPr>
            <p:cNvCxnSpPr>
              <a:cxnSpLocks/>
              <a:stCxn id="162" idx="1"/>
              <a:endCxn id="150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9021708-D294-4A2C-8E5D-81F2E2E6C893}"/>
                </a:ext>
              </a:extLst>
            </p:cNvPr>
            <p:cNvCxnSpPr>
              <a:cxnSpLocks/>
              <a:stCxn id="184" idx="6"/>
              <a:endCxn id="158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D551B6A5-E491-4F1C-8FFE-F56972DAA980}"/>
                </a:ext>
              </a:extLst>
            </p:cNvPr>
            <p:cNvCxnSpPr>
              <a:cxnSpLocks/>
              <a:stCxn id="181" idx="4"/>
              <a:endCxn id="187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F3D83DD-26DF-4E65-8316-A5CE359963B8}"/>
                </a:ext>
              </a:extLst>
            </p:cNvPr>
            <p:cNvCxnSpPr>
              <a:cxnSpLocks/>
              <a:stCxn id="187" idx="4"/>
              <a:endCxn id="186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715B13BE-94B4-4BAC-90E4-DE1DD061E339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D8A94D2-B5DF-46AE-8F07-89C75A8D49DD}"/>
                </a:ext>
              </a:extLst>
            </p:cNvPr>
            <p:cNvCxnSpPr>
              <a:cxnSpLocks/>
              <a:stCxn id="185" idx="0"/>
              <a:endCxn id="186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195AC21-3617-444E-9A01-1AAA2815269B}"/>
                </a:ext>
              </a:extLst>
            </p:cNvPr>
            <p:cNvCxnSpPr>
              <a:cxnSpLocks/>
              <a:stCxn id="195" idx="1"/>
              <a:endCxn id="181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05F6D37-5470-4028-9436-7209A75512E1}"/>
                </a:ext>
              </a:extLst>
            </p:cNvPr>
            <p:cNvCxnSpPr>
              <a:cxnSpLocks/>
              <a:stCxn id="186" idx="2"/>
              <a:endCxn id="195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382E231-E3E8-4E16-9000-D7655E2D376E}"/>
                </a:ext>
              </a:extLst>
            </p:cNvPr>
            <p:cNvCxnSpPr>
              <a:cxnSpLocks/>
              <a:stCxn id="185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CA97133-B217-40DF-A1D2-2D165304B25E}"/>
                </a:ext>
              </a:extLst>
            </p:cNvPr>
            <p:cNvCxnSpPr>
              <a:cxnSpLocks/>
              <a:stCxn id="158" idx="1"/>
              <a:endCxn id="65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E149D75-E84A-4494-BFCB-51C292A77F56}"/>
                </a:ext>
              </a:extLst>
            </p:cNvPr>
            <p:cNvCxnSpPr>
              <a:cxnSpLocks/>
              <a:stCxn id="183" idx="6"/>
              <a:endCxn id="182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6F290C8B-C344-4CA5-9C78-976651E7C62E}"/>
                </a:ext>
              </a:extLst>
            </p:cNvPr>
            <p:cNvCxnSpPr>
              <a:cxnSpLocks/>
              <a:stCxn id="181" idx="7"/>
              <a:endCxn id="183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05B6568-DE50-4CA6-9732-D27F78215026}"/>
                </a:ext>
              </a:extLst>
            </p:cNvPr>
            <p:cNvCxnSpPr>
              <a:cxnSpLocks/>
              <a:stCxn id="181" idx="5"/>
              <a:endCxn id="184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A39E2CF-92C6-4465-85B1-50468F8B20D9}"/>
                </a:ext>
              </a:extLst>
            </p:cNvPr>
            <p:cNvCxnSpPr>
              <a:cxnSpLocks/>
              <a:stCxn id="182" idx="3"/>
              <a:endCxn id="184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E4972A8-F985-4732-81CD-07ECEEE6DC1C}"/>
                </a:ext>
              </a:extLst>
            </p:cNvPr>
            <p:cNvCxnSpPr>
              <a:cxnSpLocks/>
              <a:stCxn id="184" idx="4"/>
              <a:endCxn id="187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13DAC1A-194E-4AAB-85F9-1456DF72A876}"/>
                </a:ext>
              </a:extLst>
            </p:cNvPr>
            <p:cNvCxnSpPr>
              <a:cxnSpLocks/>
              <a:stCxn id="160" idx="2"/>
              <a:endCxn id="185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825BC29-DEF3-41A7-BF53-FD9085FC4E61}"/>
                </a:ext>
              </a:extLst>
            </p:cNvPr>
            <p:cNvCxnSpPr>
              <a:cxnSpLocks/>
              <a:endCxn id="185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8CEC832-4F52-4CBB-9B58-CA81782A806E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5123150-2F10-4BC4-914B-7927A0C1A3E6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23799C1-0503-4F71-B3FF-55AE5D3CD045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919265B-C5BA-48EA-85C5-7968387D78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C21B4C3C-F660-4265-B3FA-A1CB00AFAB3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642B8F1A-0768-470A-A68A-DD9E149866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EF51067-F1C5-433F-8771-1BAFEAA1E3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504EA11B-11BC-4159-82E0-D8D63F7F627C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3DFA702-7AE3-4B71-BBEE-75FAEDDBE33C}"/>
                </a:ext>
              </a:extLst>
            </p:cNvPr>
            <p:cNvCxnSpPr>
              <a:cxnSpLocks/>
              <a:stCxn id="183" idx="4"/>
              <a:endCxn id="184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63AD05E3-9842-4CBB-A46A-59D3541556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C6EE767E-47D9-42B0-8333-596DA589E780}"/>
                </a:ext>
              </a:extLst>
            </p:cNvPr>
            <p:cNvCxnSpPr>
              <a:cxnSpLocks/>
              <a:stCxn id="190" idx="3"/>
              <a:endCxn id="154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DD5FDA8-E86D-4328-978E-B577F68D00E6}"/>
                </a:ext>
              </a:extLst>
            </p:cNvPr>
            <p:cNvCxnSpPr>
              <a:cxnSpLocks/>
              <a:stCxn id="190" idx="2"/>
              <a:endCxn id="65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EF264F46-E2D4-4A35-88F3-E43528E60738}"/>
                </a:ext>
              </a:extLst>
            </p:cNvPr>
            <p:cNvCxnSpPr>
              <a:cxnSpLocks/>
              <a:stCxn id="183" idx="7"/>
              <a:endCxn id="67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EF86C4E-FD56-424C-91C5-659F17251E60}"/>
                </a:ext>
              </a:extLst>
            </p:cNvPr>
            <p:cNvCxnSpPr>
              <a:cxnSpLocks/>
              <a:endCxn id="183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Chord 194">
              <a:extLst>
                <a:ext uri="{FF2B5EF4-FFF2-40B4-BE49-F238E27FC236}">
                  <a16:creationId xmlns:a16="http://schemas.microsoft.com/office/drawing/2014/main" id="{8E10AFBA-D486-47E0-892D-C0621A28346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C5F7B71-AF61-44CB-B68A-1094F3A4CD64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34C1EBA-2F51-4B30-AF42-24119CA1F182}"/>
                </a:ext>
              </a:extLst>
            </p:cNvPr>
            <p:cNvCxnSpPr>
              <a:cxnSpLocks/>
              <a:stCxn id="182" idx="6"/>
              <a:endCxn id="65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FEDBD39C-56B8-4FD6-94F8-400C2195705E}"/>
                </a:ext>
              </a:extLst>
            </p:cNvPr>
            <p:cNvCxnSpPr>
              <a:cxnSpLocks/>
              <a:stCxn id="182" idx="5"/>
              <a:endCxn id="158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B66FE28-3335-400B-B888-92E14D0D41A1}"/>
                </a:ext>
              </a:extLst>
            </p:cNvPr>
            <p:cNvCxnSpPr>
              <a:cxnSpLocks/>
              <a:stCxn id="67" idx="0"/>
              <a:endCxn id="182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1044C19-BC73-4D4E-BC23-E27F89EA45E7}"/>
                </a:ext>
              </a:extLst>
            </p:cNvPr>
            <p:cNvCxnSpPr>
              <a:cxnSpLocks/>
              <a:stCxn id="187" idx="5"/>
              <a:endCxn id="159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329B421-98C7-4788-99D4-A097B0871925}"/>
                </a:ext>
              </a:extLst>
            </p:cNvPr>
            <p:cNvCxnSpPr>
              <a:cxnSpLocks/>
              <a:stCxn id="154" idx="7"/>
              <a:endCxn id="65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C69FF25-D33E-45F5-95E5-1491E9A7EBC8}"/>
                </a:ext>
              </a:extLst>
            </p:cNvPr>
            <p:cNvCxnSpPr>
              <a:cxnSpLocks/>
              <a:stCxn id="83" idx="7"/>
              <a:endCxn id="190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88301224-6582-41AD-8392-1DF584355ADD}"/>
                </a:ext>
              </a:extLst>
            </p:cNvPr>
            <p:cNvCxnSpPr>
              <a:cxnSpLocks/>
              <a:stCxn id="157" idx="7"/>
              <a:endCxn id="72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DCEC9C97-C8BE-4AC0-B3F5-9CAF7D949A57}"/>
                </a:ext>
              </a:extLst>
            </p:cNvPr>
            <p:cNvCxnSpPr>
              <a:cxnSpLocks/>
              <a:stCxn id="157" idx="6"/>
              <a:endCxn id="190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EADFCC7-1F53-480A-A801-15C2176BACDD}"/>
                </a:ext>
              </a:extLst>
            </p:cNvPr>
            <p:cNvCxnSpPr>
              <a:cxnSpLocks/>
              <a:stCxn id="73" idx="0"/>
              <a:endCxn id="157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8EECDD7F-DF21-46C0-810A-BEB844A8388C}"/>
                </a:ext>
              </a:extLst>
            </p:cNvPr>
            <p:cNvCxnSpPr>
              <a:cxnSpLocks/>
              <a:stCxn id="213" idx="0"/>
              <a:endCxn id="212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B713C0A0-A238-4D87-8DF7-5ECFD403B2A7}"/>
                </a:ext>
              </a:extLst>
            </p:cNvPr>
            <p:cNvCxnSpPr>
              <a:cxnSpLocks/>
              <a:stCxn id="81" idx="0"/>
              <a:endCxn id="212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C179A7A2-26AC-4C11-B1B3-198E75B1EB92}"/>
                </a:ext>
              </a:extLst>
            </p:cNvPr>
            <p:cNvCxnSpPr>
              <a:cxnSpLocks/>
              <a:stCxn id="80" idx="0"/>
              <a:endCxn id="213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7616C2A-1A9E-46BF-A054-0512C5601704}"/>
                </a:ext>
              </a:extLst>
            </p:cNvPr>
            <p:cNvCxnSpPr>
              <a:cxnSpLocks/>
              <a:stCxn id="157" idx="1"/>
              <a:endCxn id="214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EE51F03-6AC4-422F-8679-7DCC39B76190}"/>
                </a:ext>
              </a:extLst>
            </p:cNvPr>
            <p:cNvCxnSpPr>
              <a:cxnSpLocks/>
              <a:stCxn id="73" idx="0"/>
              <a:endCxn id="214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8400C77B-42C1-4E00-AC17-C8B5F447B1E1}"/>
                </a:ext>
              </a:extLst>
            </p:cNvPr>
            <p:cNvCxnSpPr>
              <a:cxnSpLocks/>
              <a:stCxn id="214" idx="7"/>
              <a:endCxn id="213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07EA2FE-D711-49D4-A597-571160AB16D4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E63E045-C7F1-403D-8B61-608BEC3BFA98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33E72CB2-F8E7-49FD-871E-3D54E83CFEC5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F989AFB3-B3FC-4155-9AD0-FE5F10BD1D10}"/>
                </a:ext>
              </a:extLst>
            </p:cNvPr>
            <p:cNvCxnSpPr>
              <a:cxnSpLocks/>
              <a:stCxn id="78" idx="0"/>
              <a:endCxn id="212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4492924D-891B-4445-896C-8ADFE6448A3A}"/>
                </a:ext>
              </a:extLst>
            </p:cNvPr>
            <p:cNvCxnSpPr>
              <a:cxnSpLocks/>
              <a:endCxn id="78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646DA1A7-7190-4BA9-A8FB-8B1D9D609C1A}"/>
              </a:ext>
            </a:extLst>
          </p:cNvPr>
          <p:cNvGrpSpPr/>
          <p:nvPr userDrawn="1"/>
        </p:nvGrpSpPr>
        <p:grpSpPr>
          <a:xfrm>
            <a:off x="-28777" y="-72822"/>
            <a:ext cx="2634356" cy="1640244"/>
            <a:chOff x="-28777" y="-72822"/>
            <a:chExt cx="2634356" cy="1640244"/>
          </a:xfrm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394A5143-CBA1-4121-99EA-B6A6C717E29B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 rot="9888766" flipV="1">
              <a:off x="1208367" y="574276"/>
              <a:ext cx="600723" cy="5914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453E714-239D-4732-86F6-2455DA51FD07}"/>
                </a:ext>
              </a:extLst>
            </p:cNvPr>
            <p:cNvCxnSpPr>
              <a:cxnSpLocks/>
              <a:stCxn id="278" idx="4"/>
              <a:endCxn id="300" idx="1"/>
            </p:cNvCxnSpPr>
            <p:nvPr userDrawn="1"/>
          </p:nvCxnSpPr>
          <p:spPr>
            <a:xfrm rot="9888766">
              <a:off x="993831" y="798494"/>
              <a:ext cx="190127" cy="4560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CB3942B7-63E3-4815-9F38-E61C1F1437B5}"/>
                </a:ext>
              </a:extLst>
            </p:cNvPr>
            <p:cNvCxnSpPr>
              <a:cxnSpLocks/>
              <a:stCxn id="283" idx="2"/>
              <a:endCxn id="298" idx="6"/>
            </p:cNvCxnSpPr>
            <p:nvPr userDrawn="1"/>
          </p:nvCxnSpPr>
          <p:spPr>
            <a:xfrm>
              <a:off x="356983" y="366234"/>
              <a:ext cx="472728" cy="1973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5D6F6516-F567-449F-9A97-CD46F0D62E1A}"/>
                </a:ext>
              </a:extLst>
            </p:cNvPr>
            <p:cNvCxnSpPr>
              <a:cxnSpLocks/>
              <a:stCxn id="300" idx="5"/>
              <a:endCxn id="283" idx="1"/>
            </p:cNvCxnSpPr>
            <p:nvPr userDrawn="1"/>
          </p:nvCxnSpPr>
          <p:spPr>
            <a:xfrm flipH="1" flipV="1">
              <a:off x="352822" y="398664"/>
              <a:ext cx="537699" cy="4058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7585D01B-FBC6-4E56-A48D-9C4E017FC7AE}"/>
                </a:ext>
              </a:extLst>
            </p:cNvPr>
            <p:cNvCxnSpPr>
              <a:cxnSpLocks/>
              <a:stCxn id="278" idx="5"/>
              <a:endCxn id="299" idx="1"/>
            </p:cNvCxnSpPr>
            <p:nvPr userDrawn="1"/>
          </p:nvCxnSpPr>
          <p:spPr>
            <a:xfrm rot="9888766">
              <a:off x="625773" y="865810"/>
              <a:ext cx="545961" cy="4608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787714C-4224-417A-AA99-E21095F46BF7}"/>
                </a:ext>
              </a:extLst>
            </p:cNvPr>
            <p:cNvCxnSpPr>
              <a:cxnSpLocks/>
              <a:stCxn id="283" idx="0"/>
              <a:endCxn id="299" idx="4"/>
            </p:cNvCxnSpPr>
            <p:nvPr userDrawn="1"/>
          </p:nvCxnSpPr>
          <p:spPr>
            <a:xfrm>
              <a:off x="326946" y="418653"/>
              <a:ext cx="217472" cy="4872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F154B2B4-5347-4035-B42B-19D8005783D9}"/>
                </a:ext>
              </a:extLst>
            </p:cNvPr>
            <p:cNvCxnSpPr>
              <a:cxnSpLocks/>
              <a:stCxn id="300" idx="3"/>
              <a:endCxn id="298" idx="0"/>
            </p:cNvCxnSpPr>
            <p:nvPr userDrawn="1"/>
          </p:nvCxnSpPr>
          <p:spPr>
            <a:xfrm rot="9888766" flipH="1">
              <a:off x="900057" y="589344"/>
              <a:ext cx="6741" cy="2078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923734C-7685-48BB-9F00-0E8FBC1CBE3B}"/>
                </a:ext>
              </a:extLst>
            </p:cNvPr>
            <p:cNvCxnSpPr>
              <a:cxnSpLocks/>
              <a:stCxn id="278" idx="6"/>
              <a:endCxn id="287" idx="2"/>
            </p:cNvCxnSpPr>
            <p:nvPr userDrawn="1"/>
          </p:nvCxnSpPr>
          <p:spPr>
            <a:xfrm flipH="1" flipV="1">
              <a:off x="694963" y="1213621"/>
              <a:ext cx="532965" cy="639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ADF22676-2528-409D-9F4A-DE964A8332A9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 flipH="1">
              <a:off x="199571" y="414492"/>
              <a:ext cx="94946" cy="7143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30032AED-995E-4E1E-A061-A59C21934E43}"/>
                </a:ext>
              </a:extLst>
            </p:cNvPr>
            <p:cNvCxnSpPr>
              <a:cxnSpLocks/>
              <a:stCxn id="300" idx="6"/>
              <a:endCxn id="299" idx="2"/>
            </p:cNvCxnSpPr>
            <p:nvPr userDrawn="1"/>
          </p:nvCxnSpPr>
          <p:spPr>
            <a:xfrm rot="9888766" flipV="1">
              <a:off x="569919" y="867396"/>
              <a:ext cx="325630" cy="150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C4237091-745C-45D6-B633-F5946211842D}"/>
                </a:ext>
              </a:extLst>
            </p:cNvPr>
            <p:cNvCxnSpPr>
              <a:cxnSpLocks/>
              <a:stCxn id="282" idx="0"/>
              <a:endCxn id="298" idx="4"/>
            </p:cNvCxnSpPr>
            <p:nvPr userDrawn="1"/>
          </p:nvCxnSpPr>
          <p:spPr>
            <a:xfrm>
              <a:off x="809265" y="86803"/>
              <a:ext cx="48947" cy="427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35F946B6-EE6E-4F2C-9ECA-B67161D2BB9B}"/>
                </a:ext>
              </a:extLst>
            </p:cNvPr>
            <p:cNvCxnSpPr>
              <a:cxnSpLocks/>
              <a:stCxn id="299" idx="6"/>
              <a:endCxn id="285" idx="2"/>
            </p:cNvCxnSpPr>
            <p:nvPr userDrawn="1"/>
          </p:nvCxnSpPr>
          <p:spPr>
            <a:xfrm rot="9888766" flipV="1">
              <a:off x="195812" y="982956"/>
              <a:ext cx="352331" cy="1265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E3C68231-6833-4A71-8D70-2FDA785E75BD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19075" y="733170"/>
              <a:ext cx="149723" cy="391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CD9CD7D0-0695-45E6-A5B2-E61BCA117D51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 flipV="1">
              <a:off x="144246" y="1143887"/>
              <a:ext cx="548085" cy="902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2C75D059-62E1-441B-AA8C-810C3F290BB0}"/>
                </a:ext>
              </a:extLst>
            </p:cNvPr>
            <p:cNvCxnSpPr>
              <a:cxnSpLocks/>
              <a:stCxn id="287" idx="7"/>
              <a:endCxn id="286" idx="3"/>
            </p:cNvCxnSpPr>
            <p:nvPr userDrawn="1"/>
          </p:nvCxnSpPr>
          <p:spPr>
            <a:xfrm flipH="1">
              <a:off x="408479" y="1244149"/>
              <a:ext cx="246968" cy="2475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75847E8-F74B-4C15-A19B-2E1883A8786C}"/>
                </a:ext>
              </a:extLst>
            </p:cNvPr>
            <p:cNvCxnSpPr>
              <a:cxnSpLocks/>
              <a:stCxn id="286" idx="5"/>
              <a:endCxn id="285" idx="1"/>
            </p:cNvCxnSpPr>
            <p:nvPr userDrawn="1"/>
          </p:nvCxnSpPr>
          <p:spPr>
            <a:xfrm flipH="1" flipV="1">
              <a:off x="214589" y="1184194"/>
              <a:ext cx="138565" cy="3225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1221C30D-171B-4371-B698-14C5B603E0BA}"/>
                </a:ext>
              </a:extLst>
            </p:cNvPr>
            <p:cNvCxnSpPr>
              <a:cxnSpLocks/>
              <a:stCxn id="286" idx="6"/>
            </p:cNvCxnSpPr>
            <p:nvPr userDrawn="1"/>
          </p:nvCxnSpPr>
          <p:spPr>
            <a:xfrm flipH="1" flipV="1">
              <a:off x="-21567" y="1483634"/>
              <a:ext cx="370772" cy="538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65C46142-6B2F-4CA6-81BF-4CF154E4B796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 rot="9888766" flipV="1">
              <a:off x="1186271" y="581266"/>
              <a:ext cx="157054" cy="6253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CA91E332-097F-4A3F-92A9-B008B6704173}"/>
                </a:ext>
              </a:extLst>
            </p:cNvPr>
            <p:cNvCxnSpPr>
              <a:cxnSpLocks/>
              <a:stCxn id="298" idx="2"/>
              <a:endCxn id="279" idx="6"/>
            </p:cNvCxnSpPr>
            <p:nvPr userDrawn="1"/>
          </p:nvCxnSpPr>
          <p:spPr>
            <a:xfrm rot="9888766" flipH="1" flipV="1">
              <a:off x="913060" y="503264"/>
              <a:ext cx="288080" cy="77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247D6126-2DE2-4400-B610-DB321D279158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>
              <a:off x="833817" y="67836"/>
              <a:ext cx="376592" cy="4413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9592472-BB1F-4C9A-8536-E5BB23B65E41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 flipH="1">
              <a:off x="1268714" y="-22350"/>
              <a:ext cx="275423" cy="5156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04BA2BB1-C93B-460F-BE41-2B0712A935F3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rot="9888766">
              <a:off x="1290967" y="464377"/>
              <a:ext cx="408926" cy="718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54D5749A-ECD2-4129-AFF1-9EE593DEEA28}"/>
                </a:ext>
              </a:extLst>
            </p:cNvPr>
            <p:cNvCxnSpPr>
              <a:cxnSpLocks/>
              <a:stCxn id="303" idx="7"/>
              <a:endCxn id="280" idx="3"/>
            </p:cNvCxnSpPr>
            <p:nvPr userDrawn="1"/>
          </p:nvCxnSpPr>
          <p:spPr>
            <a:xfrm flipH="1">
              <a:off x="1761433" y="90002"/>
              <a:ext cx="398513" cy="3455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E4C6BB8F-257A-42C3-8B2D-13F066E42367}"/>
                </a:ext>
              </a:extLst>
            </p:cNvPr>
            <p:cNvCxnSpPr>
              <a:cxnSpLocks/>
              <a:stCxn id="303" idx="6"/>
              <a:endCxn id="281" idx="2"/>
            </p:cNvCxnSpPr>
            <p:nvPr userDrawn="1"/>
          </p:nvCxnSpPr>
          <p:spPr>
            <a:xfrm flipH="1" flipV="1">
              <a:off x="1583653" y="-52878"/>
              <a:ext cx="563649" cy="1265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FBBFDC4B-E2FD-4844-9829-EBA3AE3EC2B9}"/>
                </a:ext>
              </a:extLst>
            </p:cNvPr>
            <p:cNvCxnSpPr>
              <a:cxnSpLocks/>
              <a:stCxn id="303" idx="4"/>
            </p:cNvCxnSpPr>
            <p:nvPr userDrawn="1"/>
          </p:nvCxnSpPr>
          <p:spPr>
            <a:xfrm flipH="1" flipV="1">
              <a:off x="2122026" y="-9110"/>
              <a:ext cx="44276" cy="49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DC0385F-D2FD-4678-BEF8-3A03E4C6EBE6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H="1">
              <a:off x="837766" y="-38718"/>
              <a:ext cx="693727" cy="757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A786C3D5-40F9-4F0B-A768-22A2B81FDEC8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 flipH="1">
              <a:off x="336994" y="58302"/>
              <a:ext cx="422531" cy="2820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D30D4FBD-D105-42FC-BE6A-07DF2BFA642A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V="1">
              <a:off x="38075" y="388616"/>
              <a:ext cx="236453" cy="3113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08314A49-292C-43CA-8DA3-4383C9B7580F}"/>
                </a:ext>
              </a:extLst>
            </p:cNvPr>
            <p:cNvCxnSpPr>
              <a:cxnSpLocks/>
              <a:endCxn id="283" idx="5"/>
            </p:cNvCxnSpPr>
            <p:nvPr userDrawn="1"/>
          </p:nvCxnSpPr>
          <p:spPr>
            <a:xfrm>
              <a:off x="-6090" y="281927"/>
              <a:ext cx="284779" cy="74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7E2458C0-183C-442C-9C75-9B7C2F950B05}"/>
                </a:ext>
              </a:extLst>
            </p:cNvPr>
            <p:cNvCxnSpPr>
              <a:cxnSpLocks/>
              <a:endCxn id="283" idx="3"/>
            </p:cNvCxnSpPr>
            <p:nvPr userDrawn="1"/>
          </p:nvCxnSpPr>
          <p:spPr>
            <a:xfrm flipH="1">
              <a:off x="336994" y="-23344"/>
              <a:ext cx="68920" cy="3637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C457C0DE-7369-4939-AE61-35C8EC8AD536}"/>
                </a:ext>
              </a:extLst>
            </p:cNvPr>
            <p:cNvCxnSpPr>
              <a:cxnSpLocks/>
              <a:stCxn id="287" idx="4"/>
              <a:endCxn id="299" idx="0"/>
            </p:cNvCxnSpPr>
            <p:nvPr userDrawn="1"/>
          </p:nvCxnSpPr>
          <p:spPr>
            <a:xfrm flipH="1" flipV="1">
              <a:off x="558578" y="958015"/>
              <a:ext cx="103225" cy="2366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680A36FD-6073-41BD-8BD9-7DECEA858447}"/>
                </a:ext>
              </a:extLst>
            </p:cNvPr>
            <p:cNvCxnSpPr>
              <a:cxnSpLocks/>
              <a:endCxn id="285" idx="6"/>
            </p:cNvCxnSpPr>
            <p:nvPr userDrawn="1"/>
          </p:nvCxnSpPr>
          <p:spPr>
            <a:xfrm>
              <a:off x="-16940" y="1146159"/>
              <a:ext cx="157237" cy="285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C654C56-3254-4D40-B16A-13CEF6C10B21}"/>
                </a:ext>
              </a:extLst>
            </p:cNvPr>
            <p:cNvCxnSpPr>
              <a:cxnSpLocks/>
              <a:stCxn id="285" idx="7"/>
            </p:cNvCxnSpPr>
            <p:nvPr userDrawn="1"/>
          </p:nvCxnSpPr>
          <p:spPr>
            <a:xfrm flipH="1">
              <a:off x="-28777" y="1199212"/>
              <a:ext cx="188041" cy="21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A9B35DA0-3C6A-4F32-BF5A-8CCF63CDEB94}"/>
                </a:ext>
              </a:extLst>
            </p:cNvPr>
            <p:cNvSpPr/>
            <p:nvPr userDrawn="1"/>
          </p:nvSpPr>
          <p:spPr>
            <a:xfrm rot="8852236">
              <a:off x="1221594" y="1215323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02340CA7-0628-47E8-9E85-4E04EE0B260A}"/>
                </a:ext>
              </a:extLst>
            </p:cNvPr>
            <p:cNvSpPr/>
            <p:nvPr userDrawn="1"/>
          </p:nvSpPr>
          <p:spPr>
            <a:xfrm rot="9888766">
              <a:off x="1204756" y="487667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62209704-3AD7-43C9-B59C-9E551D89EC06}"/>
                </a:ext>
              </a:extLst>
            </p:cNvPr>
            <p:cNvSpPr/>
            <p:nvPr userDrawn="1"/>
          </p:nvSpPr>
          <p:spPr>
            <a:xfrm rot="9888766">
              <a:off x="1700743" y="430210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77EE959B-90F5-419A-8805-02FF8AB0F22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530549" y="-7282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7424944D-B01E-453B-A636-EB7220C0F04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58109" y="7146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5B70598B-2AD1-43CC-879E-434D630DD09A}"/>
                </a:ext>
              </a:extLst>
            </p:cNvPr>
            <p:cNvSpPr/>
            <p:nvPr userDrawn="1"/>
          </p:nvSpPr>
          <p:spPr>
            <a:xfrm rot="9888766">
              <a:off x="273036" y="334706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4777D0F8-2F6F-4212-8F64-0D043E36EF8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-15029" y="680066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7B27A0DD-9073-4D73-A27F-D2CD8DDA10BE}"/>
                </a:ext>
              </a:extLst>
            </p:cNvPr>
            <p:cNvSpPr/>
            <p:nvPr userDrawn="1"/>
          </p:nvSpPr>
          <p:spPr>
            <a:xfrm rot="9888766">
              <a:off x="138881" y="112350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B5DE3168-EF86-468B-BF0B-61FE1065885F}"/>
                </a:ext>
              </a:extLst>
            </p:cNvPr>
            <p:cNvSpPr/>
            <p:nvPr userDrawn="1"/>
          </p:nvSpPr>
          <p:spPr>
            <a:xfrm rot="9888766">
              <a:off x="347789" y="1486349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F6D007E5-4230-4DB0-86CD-632369C9D1E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41859" y="1193677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E756F48-69B3-4E9D-8030-3B8592DC9A36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28295" y="51243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53E0485-2F49-4228-A368-27CB0AFCFBB1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524474" y="904911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48A37485-33E0-441A-A05E-8DE973D02B7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886945" y="79090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F45383A-FE62-42FC-A7E4-523EDE4EF502}"/>
                </a:ext>
              </a:extLst>
            </p:cNvPr>
            <p:cNvCxnSpPr>
              <a:cxnSpLocks/>
              <a:stCxn id="300" idx="2"/>
              <a:endCxn id="279" idx="7"/>
            </p:cNvCxnSpPr>
            <p:nvPr userDrawn="1"/>
          </p:nvCxnSpPr>
          <p:spPr>
            <a:xfrm rot="9888766" flipH="1">
              <a:off x="913165" y="609190"/>
              <a:ext cx="339955" cy="1599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06C4E934-D177-426F-9379-39ACCBB8CBB4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H="1" flipV="1">
              <a:off x="1581021" y="-32362"/>
              <a:ext cx="149639" cy="463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0B59674A-1D7D-472A-A3E7-E932B263744F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146358" y="39530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EECA8F92-7836-41ED-9EC8-C7F25074E607}"/>
                </a:ext>
              </a:extLst>
            </p:cNvPr>
            <p:cNvCxnSpPr>
              <a:cxnSpLocks/>
              <a:stCxn id="303" idx="3"/>
            </p:cNvCxnSpPr>
            <p:nvPr userDrawn="1"/>
          </p:nvCxnSpPr>
          <p:spPr>
            <a:xfrm rot="9888766" flipH="1">
              <a:off x="2174347" y="-50442"/>
              <a:ext cx="62078" cy="869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>
              <a:extLst>
                <a:ext uri="{FF2B5EF4-FFF2-40B4-BE49-F238E27FC236}">
                  <a16:creationId xmlns:a16="http://schemas.microsoft.com/office/drawing/2014/main" id="{4E5A6100-2B9B-4030-AECE-BDC3233622B9}"/>
                </a:ext>
              </a:extLst>
            </p:cNvPr>
            <p:cNvCxnSpPr>
              <a:cxnSpLocks/>
              <a:stCxn id="303" idx="1"/>
              <a:endCxn id="313" idx="2"/>
            </p:cNvCxnSpPr>
            <p:nvPr userDrawn="1"/>
          </p:nvCxnSpPr>
          <p:spPr>
            <a:xfrm>
              <a:off x="2196830" y="79990"/>
              <a:ext cx="166170" cy="1978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0B09899D-19E1-4B75-AAE8-EA659B416F92}"/>
                </a:ext>
              </a:extLst>
            </p:cNvPr>
            <p:cNvCxnSpPr>
              <a:cxnSpLocks/>
              <a:stCxn id="313" idx="3"/>
              <a:endCxn id="280" idx="2"/>
            </p:cNvCxnSpPr>
            <p:nvPr userDrawn="1"/>
          </p:nvCxnSpPr>
          <p:spPr>
            <a:xfrm flipH="1">
              <a:off x="1780400" y="299945"/>
              <a:ext cx="577138" cy="1601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46DEFC7A-DEA4-460F-938A-90926E79A0D0}"/>
                </a:ext>
              </a:extLst>
            </p:cNvPr>
            <p:cNvCxnSpPr>
              <a:cxnSpLocks/>
              <a:stCxn id="278" idx="7"/>
              <a:endCxn id="286" idx="2"/>
            </p:cNvCxnSpPr>
            <p:nvPr userDrawn="1"/>
          </p:nvCxnSpPr>
          <p:spPr>
            <a:xfrm flipH="1">
              <a:off x="427446" y="1295429"/>
              <a:ext cx="825885" cy="220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5DD3E74-1AE9-43B6-93FA-911F61031228}"/>
                </a:ext>
              </a:extLst>
            </p:cNvPr>
            <p:cNvCxnSpPr>
              <a:cxnSpLocks/>
              <a:stCxn id="280" idx="1"/>
              <a:endCxn id="310" idx="4"/>
            </p:cNvCxnSpPr>
            <p:nvPr/>
          </p:nvCxnSpPr>
          <p:spPr>
            <a:xfrm>
              <a:off x="1776451" y="490900"/>
              <a:ext cx="440756" cy="2819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15AC871D-02EF-41C3-941D-14A914C07B96}"/>
                </a:ext>
              </a:extLst>
            </p:cNvPr>
            <p:cNvSpPr/>
            <p:nvPr/>
          </p:nvSpPr>
          <p:spPr>
            <a:xfrm rot="8852236">
              <a:off x="2203401" y="768190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129402E-4D4E-4C33-A05E-B6ED4F94DA77}"/>
                </a:ext>
              </a:extLst>
            </p:cNvPr>
            <p:cNvCxnSpPr>
              <a:cxnSpLocks/>
              <a:stCxn id="310" idx="6"/>
              <a:endCxn id="278" idx="1"/>
            </p:cNvCxnSpPr>
            <p:nvPr/>
          </p:nvCxnSpPr>
          <p:spPr>
            <a:xfrm flipH="1">
              <a:off x="1301700" y="813990"/>
              <a:ext cx="906358" cy="4506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A725384-1A9A-4B26-9335-695B957379B3}"/>
                </a:ext>
              </a:extLst>
            </p:cNvPr>
            <p:cNvCxnSpPr>
              <a:cxnSpLocks/>
              <a:stCxn id="313" idx="4"/>
              <a:endCxn id="310" idx="2"/>
            </p:cNvCxnSpPr>
            <p:nvPr/>
          </p:nvCxnSpPr>
          <p:spPr>
            <a:xfrm flipH="1">
              <a:off x="2258351" y="319468"/>
              <a:ext cx="110986" cy="4625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193B28E6-9F4D-4A39-A913-FE44B27B31B4}"/>
                </a:ext>
              </a:extLst>
            </p:cNvPr>
            <p:cNvSpPr/>
            <p:nvPr userDrawn="1"/>
          </p:nvSpPr>
          <p:spPr>
            <a:xfrm rot="2181221">
              <a:off x="2357200" y="26566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DDD392E6-BA48-48D3-A378-812B1CF42DF3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61339" y="-8698"/>
              <a:ext cx="243225" cy="3448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5A3548C6-2D44-49B8-831D-2A956FD743C3}"/>
                </a:ext>
              </a:extLst>
            </p:cNvPr>
            <p:cNvSpPr/>
            <p:nvPr userDrawn="1"/>
          </p:nvSpPr>
          <p:spPr>
            <a:xfrm rot="8852236">
              <a:off x="2545972" y="-969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B477194E-6BF7-4F20-9349-2F440C78FA1A}"/>
                </a:ext>
              </a:extLst>
            </p:cNvPr>
            <p:cNvCxnSpPr>
              <a:cxnSpLocks/>
              <a:stCxn id="346" idx="7"/>
              <a:endCxn id="313" idx="0"/>
            </p:cNvCxnSpPr>
            <p:nvPr userDrawn="1"/>
          </p:nvCxnSpPr>
          <p:spPr>
            <a:xfrm flipH="1">
              <a:off x="2404670" y="57928"/>
              <a:ext cx="164636" cy="2135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650DCBD7-41BB-44B7-8AE5-726F3A9ACED4}"/>
                </a:ext>
              </a:extLst>
            </p:cNvPr>
            <p:cNvCxnSpPr>
              <a:cxnSpLocks/>
              <a:stCxn id="346" idx="5"/>
              <a:endCxn id="303" idx="1"/>
            </p:cNvCxnSpPr>
            <p:nvPr userDrawn="1"/>
          </p:nvCxnSpPr>
          <p:spPr>
            <a:xfrm flipH="1">
              <a:off x="2196830" y="22365"/>
              <a:ext cx="349852" cy="576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94A52F1D-A8E0-4B79-AD02-40EE13ACFDCE}"/>
              </a:ext>
            </a:extLst>
          </p:cNvPr>
          <p:cNvGrpSpPr/>
          <p:nvPr userDrawn="1"/>
        </p:nvGrpSpPr>
        <p:grpSpPr>
          <a:xfrm flipH="1">
            <a:off x="9573659" y="-68234"/>
            <a:ext cx="2634356" cy="1640244"/>
            <a:chOff x="123623" y="79578"/>
            <a:chExt cx="2634356" cy="1640244"/>
          </a:xfrm>
        </p:grpSpPr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64AAE9F9-F4AC-4827-9ABB-A278AC7E3065}"/>
                </a:ext>
              </a:extLst>
            </p:cNvPr>
            <p:cNvCxnSpPr>
              <a:cxnSpLocks/>
              <a:stCxn id="425" idx="7"/>
              <a:endCxn id="423" idx="2"/>
            </p:cNvCxnSpPr>
            <p:nvPr userDrawn="1"/>
          </p:nvCxnSpPr>
          <p:spPr>
            <a:xfrm rot="9888766" flipV="1">
              <a:off x="1360767" y="726676"/>
              <a:ext cx="600723" cy="5914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FE2930D1-CF2B-439A-B306-567FCD965EDF}"/>
                </a:ext>
              </a:extLst>
            </p:cNvPr>
            <p:cNvCxnSpPr>
              <a:cxnSpLocks/>
              <a:stCxn id="423" idx="4"/>
              <a:endCxn id="435" idx="1"/>
            </p:cNvCxnSpPr>
            <p:nvPr userDrawn="1"/>
          </p:nvCxnSpPr>
          <p:spPr>
            <a:xfrm rot="9888766">
              <a:off x="1146231" y="950894"/>
              <a:ext cx="190127" cy="4560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8FF36ACF-649A-4CB1-8273-2DEBCD7980CF}"/>
                </a:ext>
              </a:extLst>
            </p:cNvPr>
            <p:cNvCxnSpPr>
              <a:cxnSpLocks/>
              <a:stCxn id="428" idx="2"/>
              <a:endCxn id="433" idx="6"/>
            </p:cNvCxnSpPr>
            <p:nvPr userDrawn="1"/>
          </p:nvCxnSpPr>
          <p:spPr>
            <a:xfrm>
              <a:off x="509383" y="518634"/>
              <a:ext cx="472728" cy="1973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1C1DD5CB-803A-4C23-8C39-709D3E134DEB}"/>
                </a:ext>
              </a:extLst>
            </p:cNvPr>
            <p:cNvCxnSpPr>
              <a:cxnSpLocks/>
              <a:stCxn id="435" idx="5"/>
              <a:endCxn id="428" idx="1"/>
            </p:cNvCxnSpPr>
            <p:nvPr userDrawn="1"/>
          </p:nvCxnSpPr>
          <p:spPr>
            <a:xfrm flipH="1" flipV="1">
              <a:off x="505222" y="551064"/>
              <a:ext cx="537699" cy="4058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5C49EA2F-4583-4BB5-B840-8874BA03CF21}"/>
                </a:ext>
              </a:extLst>
            </p:cNvPr>
            <p:cNvCxnSpPr>
              <a:cxnSpLocks/>
              <a:stCxn id="423" idx="5"/>
              <a:endCxn id="434" idx="1"/>
            </p:cNvCxnSpPr>
            <p:nvPr userDrawn="1"/>
          </p:nvCxnSpPr>
          <p:spPr>
            <a:xfrm rot="9888766">
              <a:off x="778173" y="1018210"/>
              <a:ext cx="545961" cy="46081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B1738490-84A0-497A-9C45-102DAE17ABAC}"/>
                </a:ext>
              </a:extLst>
            </p:cNvPr>
            <p:cNvCxnSpPr>
              <a:cxnSpLocks/>
              <a:stCxn id="428" idx="0"/>
              <a:endCxn id="434" idx="4"/>
            </p:cNvCxnSpPr>
            <p:nvPr userDrawn="1"/>
          </p:nvCxnSpPr>
          <p:spPr>
            <a:xfrm>
              <a:off x="479346" y="571053"/>
              <a:ext cx="217472" cy="48720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80603F7-4888-4C9F-843F-03707A5BB7AE}"/>
                </a:ext>
              </a:extLst>
            </p:cNvPr>
            <p:cNvCxnSpPr>
              <a:cxnSpLocks/>
              <a:stCxn id="435" idx="3"/>
              <a:endCxn id="433" idx="0"/>
            </p:cNvCxnSpPr>
            <p:nvPr userDrawn="1"/>
          </p:nvCxnSpPr>
          <p:spPr>
            <a:xfrm rot="9888766" flipH="1">
              <a:off x="1052457" y="741744"/>
              <a:ext cx="6741" cy="2078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9F176CF5-BC06-4C41-9205-0A86A10A7053}"/>
                </a:ext>
              </a:extLst>
            </p:cNvPr>
            <p:cNvCxnSpPr>
              <a:cxnSpLocks/>
              <a:stCxn id="423" idx="6"/>
              <a:endCxn id="432" idx="2"/>
            </p:cNvCxnSpPr>
            <p:nvPr userDrawn="1"/>
          </p:nvCxnSpPr>
          <p:spPr>
            <a:xfrm flipH="1" flipV="1">
              <a:off x="847363" y="1366021"/>
              <a:ext cx="532965" cy="639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4D5D09F6-DCA4-431C-B181-2F7A401F0A78}"/>
                </a:ext>
              </a:extLst>
            </p:cNvPr>
            <p:cNvCxnSpPr>
              <a:cxnSpLocks/>
              <a:stCxn id="428" idx="7"/>
              <a:endCxn id="430" idx="3"/>
            </p:cNvCxnSpPr>
            <p:nvPr userDrawn="1"/>
          </p:nvCxnSpPr>
          <p:spPr>
            <a:xfrm flipH="1">
              <a:off x="351971" y="566892"/>
              <a:ext cx="94946" cy="71437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EADE9C2B-A0BE-4EE5-A343-A54C5C1783CF}"/>
                </a:ext>
              </a:extLst>
            </p:cNvPr>
            <p:cNvCxnSpPr>
              <a:cxnSpLocks/>
              <a:stCxn id="435" idx="6"/>
              <a:endCxn id="434" idx="2"/>
            </p:cNvCxnSpPr>
            <p:nvPr userDrawn="1"/>
          </p:nvCxnSpPr>
          <p:spPr>
            <a:xfrm rot="9888766" flipV="1">
              <a:off x="722319" y="1019796"/>
              <a:ext cx="325630" cy="150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B9D12CD3-39AE-4C08-BB96-4AF703C35BDF}"/>
                </a:ext>
              </a:extLst>
            </p:cNvPr>
            <p:cNvCxnSpPr>
              <a:cxnSpLocks/>
              <a:stCxn id="427" idx="0"/>
              <a:endCxn id="433" idx="4"/>
            </p:cNvCxnSpPr>
            <p:nvPr userDrawn="1"/>
          </p:nvCxnSpPr>
          <p:spPr>
            <a:xfrm>
              <a:off x="961665" y="239203"/>
              <a:ext cx="48947" cy="427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BCD1E4FC-F9E9-47BD-8CCA-45A60F971985}"/>
                </a:ext>
              </a:extLst>
            </p:cNvPr>
            <p:cNvCxnSpPr>
              <a:cxnSpLocks/>
              <a:stCxn id="434" idx="6"/>
              <a:endCxn id="430" idx="2"/>
            </p:cNvCxnSpPr>
            <p:nvPr userDrawn="1"/>
          </p:nvCxnSpPr>
          <p:spPr>
            <a:xfrm rot="9888766" flipV="1">
              <a:off x="348212" y="1135356"/>
              <a:ext cx="352331" cy="12652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9AE5CD1C-55DC-4C15-B2FF-A910C31EA3FB}"/>
                </a:ext>
              </a:extLst>
            </p:cNvPr>
            <p:cNvCxnSpPr>
              <a:cxnSpLocks/>
              <a:stCxn id="429" idx="0"/>
              <a:endCxn id="430" idx="4"/>
            </p:cNvCxnSpPr>
            <p:nvPr userDrawn="1"/>
          </p:nvCxnSpPr>
          <p:spPr>
            <a:xfrm>
              <a:off x="171475" y="885570"/>
              <a:ext cx="149723" cy="3917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F5722ECB-C37E-40EA-8A64-9DB32C56C46C}"/>
                </a:ext>
              </a:extLst>
            </p:cNvPr>
            <p:cNvCxnSpPr>
              <a:cxnSpLocks/>
              <a:stCxn id="432" idx="1"/>
              <a:endCxn id="430" idx="5"/>
            </p:cNvCxnSpPr>
            <p:nvPr userDrawn="1"/>
          </p:nvCxnSpPr>
          <p:spPr>
            <a:xfrm flipH="1" flipV="1">
              <a:off x="296646" y="1296287"/>
              <a:ext cx="548085" cy="902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64DA1FB6-BAC6-4844-AB2C-5A268FC07030}"/>
                </a:ext>
              </a:extLst>
            </p:cNvPr>
            <p:cNvCxnSpPr>
              <a:cxnSpLocks/>
              <a:stCxn id="432" idx="7"/>
              <a:endCxn id="431" idx="3"/>
            </p:cNvCxnSpPr>
            <p:nvPr userDrawn="1"/>
          </p:nvCxnSpPr>
          <p:spPr>
            <a:xfrm flipH="1">
              <a:off x="560879" y="1396549"/>
              <a:ext cx="246968" cy="2475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8E2BFD9E-B2A6-4D0D-AA33-CA11AA89597E}"/>
                </a:ext>
              </a:extLst>
            </p:cNvPr>
            <p:cNvCxnSpPr>
              <a:cxnSpLocks/>
              <a:stCxn id="431" idx="5"/>
              <a:endCxn id="430" idx="1"/>
            </p:cNvCxnSpPr>
            <p:nvPr userDrawn="1"/>
          </p:nvCxnSpPr>
          <p:spPr>
            <a:xfrm flipH="1" flipV="1">
              <a:off x="366989" y="1336594"/>
              <a:ext cx="138565" cy="3225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CD36DF3A-4276-4464-91CD-77CAADB314E3}"/>
                </a:ext>
              </a:extLst>
            </p:cNvPr>
            <p:cNvCxnSpPr>
              <a:cxnSpLocks/>
              <a:stCxn id="431" idx="6"/>
            </p:cNvCxnSpPr>
            <p:nvPr userDrawn="1"/>
          </p:nvCxnSpPr>
          <p:spPr>
            <a:xfrm flipH="1" flipV="1">
              <a:off x="130833" y="1636034"/>
              <a:ext cx="370772" cy="538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BAA92504-9B47-499B-A030-2F8CB01AF83A}"/>
                </a:ext>
              </a:extLst>
            </p:cNvPr>
            <p:cNvCxnSpPr>
              <a:cxnSpLocks/>
              <a:stCxn id="424" idx="0"/>
              <a:endCxn id="423" idx="3"/>
            </p:cNvCxnSpPr>
            <p:nvPr userDrawn="1"/>
          </p:nvCxnSpPr>
          <p:spPr>
            <a:xfrm rot="9888766" flipV="1">
              <a:off x="1338671" y="733666"/>
              <a:ext cx="157054" cy="6253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536ABAE3-F6C8-4CD0-9255-28C22843E680}"/>
                </a:ext>
              </a:extLst>
            </p:cNvPr>
            <p:cNvCxnSpPr>
              <a:cxnSpLocks/>
              <a:stCxn id="433" idx="2"/>
              <a:endCxn id="424" idx="6"/>
            </p:cNvCxnSpPr>
            <p:nvPr userDrawn="1"/>
          </p:nvCxnSpPr>
          <p:spPr>
            <a:xfrm rot="9888766" flipH="1" flipV="1">
              <a:off x="1065460" y="655664"/>
              <a:ext cx="288080" cy="77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A127C11B-0606-4824-A719-64C9D9CBC3F5}"/>
                </a:ext>
              </a:extLst>
            </p:cNvPr>
            <p:cNvCxnSpPr>
              <a:cxnSpLocks/>
              <a:stCxn id="427" idx="1"/>
              <a:endCxn id="424" idx="5"/>
            </p:cNvCxnSpPr>
            <p:nvPr userDrawn="1"/>
          </p:nvCxnSpPr>
          <p:spPr>
            <a:xfrm>
              <a:off x="986217" y="220236"/>
              <a:ext cx="376592" cy="4413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151E67F-3700-400D-852C-697A37C3DA1D}"/>
                </a:ext>
              </a:extLst>
            </p:cNvPr>
            <p:cNvCxnSpPr>
              <a:cxnSpLocks/>
              <a:stCxn id="426" idx="7"/>
              <a:endCxn id="424" idx="3"/>
            </p:cNvCxnSpPr>
            <p:nvPr userDrawn="1"/>
          </p:nvCxnSpPr>
          <p:spPr>
            <a:xfrm flipH="1">
              <a:off x="1421114" y="130050"/>
              <a:ext cx="275423" cy="5156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5BF99317-1401-4BF0-B65E-F7D994FE6CD3}"/>
                </a:ext>
              </a:extLst>
            </p:cNvPr>
            <p:cNvCxnSpPr>
              <a:cxnSpLocks/>
              <a:stCxn id="425" idx="6"/>
              <a:endCxn id="424" idx="2"/>
            </p:cNvCxnSpPr>
            <p:nvPr userDrawn="1"/>
          </p:nvCxnSpPr>
          <p:spPr>
            <a:xfrm rot="9888766">
              <a:off x="1443367" y="616777"/>
              <a:ext cx="408926" cy="718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1AA620D2-9A00-46A4-96CF-22DB2FECF458}"/>
                </a:ext>
              </a:extLst>
            </p:cNvPr>
            <p:cNvCxnSpPr>
              <a:cxnSpLocks/>
              <a:stCxn id="438" idx="7"/>
              <a:endCxn id="425" idx="3"/>
            </p:cNvCxnSpPr>
            <p:nvPr userDrawn="1"/>
          </p:nvCxnSpPr>
          <p:spPr>
            <a:xfrm flipH="1">
              <a:off x="1913833" y="242402"/>
              <a:ext cx="398513" cy="3455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2FDFD141-FA63-4E05-960A-6D5618D80474}"/>
                </a:ext>
              </a:extLst>
            </p:cNvPr>
            <p:cNvCxnSpPr>
              <a:cxnSpLocks/>
              <a:stCxn id="438" idx="6"/>
              <a:endCxn id="426" idx="2"/>
            </p:cNvCxnSpPr>
            <p:nvPr userDrawn="1"/>
          </p:nvCxnSpPr>
          <p:spPr>
            <a:xfrm flipH="1" flipV="1">
              <a:off x="1736053" y="99522"/>
              <a:ext cx="563649" cy="1265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8F94F9AA-B40E-4339-AB88-E1C883468D40}"/>
                </a:ext>
              </a:extLst>
            </p:cNvPr>
            <p:cNvCxnSpPr>
              <a:cxnSpLocks/>
              <a:stCxn id="438" idx="4"/>
            </p:cNvCxnSpPr>
            <p:nvPr userDrawn="1"/>
          </p:nvCxnSpPr>
          <p:spPr>
            <a:xfrm flipH="1" flipV="1">
              <a:off x="2274426" y="143290"/>
              <a:ext cx="44276" cy="495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086A817-0E2C-4225-AADB-479F35745904}"/>
                </a:ext>
              </a:extLst>
            </p:cNvPr>
            <p:cNvCxnSpPr>
              <a:cxnSpLocks/>
              <a:stCxn id="426" idx="6"/>
              <a:endCxn id="427" idx="2"/>
            </p:cNvCxnSpPr>
            <p:nvPr userDrawn="1"/>
          </p:nvCxnSpPr>
          <p:spPr>
            <a:xfrm flipH="1">
              <a:off x="990166" y="113682"/>
              <a:ext cx="693727" cy="757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23FA985B-EDC1-4DFF-98C8-19C469E434F6}"/>
                </a:ext>
              </a:extLst>
            </p:cNvPr>
            <p:cNvCxnSpPr>
              <a:cxnSpLocks/>
              <a:stCxn id="427" idx="6"/>
              <a:endCxn id="428" idx="3"/>
            </p:cNvCxnSpPr>
            <p:nvPr userDrawn="1"/>
          </p:nvCxnSpPr>
          <p:spPr>
            <a:xfrm flipH="1">
              <a:off x="489394" y="210702"/>
              <a:ext cx="422531" cy="2820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A1D848CE-1454-4D09-971A-A2A30D4AC944}"/>
                </a:ext>
              </a:extLst>
            </p:cNvPr>
            <p:cNvCxnSpPr>
              <a:cxnSpLocks/>
              <a:stCxn id="429" idx="2"/>
              <a:endCxn id="428" idx="6"/>
            </p:cNvCxnSpPr>
            <p:nvPr userDrawn="1"/>
          </p:nvCxnSpPr>
          <p:spPr>
            <a:xfrm flipV="1">
              <a:off x="190475" y="541016"/>
              <a:ext cx="236453" cy="31139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454744C5-E9F9-4B8D-8ED0-DC9EFB369215}"/>
                </a:ext>
              </a:extLst>
            </p:cNvPr>
            <p:cNvCxnSpPr>
              <a:cxnSpLocks/>
              <a:endCxn id="428" idx="5"/>
            </p:cNvCxnSpPr>
            <p:nvPr userDrawn="1"/>
          </p:nvCxnSpPr>
          <p:spPr>
            <a:xfrm>
              <a:off x="146310" y="434327"/>
              <a:ext cx="284779" cy="742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9136F6F0-5AF5-4232-A79D-193908A5BDB0}"/>
                </a:ext>
              </a:extLst>
            </p:cNvPr>
            <p:cNvCxnSpPr>
              <a:cxnSpLocks/>
              <a:endCxn id="428" idx="3"/>
            </p:cNvCxnSpPr>
            <p:nvPr userDrawn="1"/>
          </p:nvCxnSpPr>
          <p:spPr>
            <a:xfrm flipH="1">
              <a:off x="489394" y="129056"/>
              <a:ext cx="68920" cy="36370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0B0B4F1A-6A95-4B8E-9765-B4EBCA78A357}"/>
                </a:ext>
              </a:extLst>
            </p:cNvPr>
            <p:cNvCxnSpPr>
              <a:cxnSpLocks/>
              <a:stCxn id="432" idx="4"/>
              <a:endCxn id="434" idx="0"/>
            </p:cNvCxnSpPr>
            <p:nvPr userDrawn="1"/>
          </p:nvCxnSpPr>
          <p:spPr>
            <a:xfrm flipH="1" flipV="1">
              <a:off x="710978" y="1110415"/>
              <a:ext cx="103225" cy="23660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C7E1FBD5-F114-4387-A178-18981E22974B}"/>
                </a:ext>
              </a:extLst>
            </p:cNvPr>
            <p:cNvCxnSpPr>
              <a:cxnSpLocks/>
              <a:endCxn id="430" idx="6"/>
            </p:cNvCxnSpPr>
            <p:nvPr userDrawn="1"/>
          </p:nvCxnSpPr>
          <p:spPr>
            <a:xfrm>
              <a:off x="135460" y="1298559"/>
              <a:ext cx="157237" cy="285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B098E622-F75D-435C-AEDA-0B2B7B9C71C5}"/>
                </a:ext>
              </a:extLst>
            </p:cNvPr>
            <p:cNvCxnSpPr>
              <a:cxnSpLocks/>
              <a:stCxn id="430" idx="7"/>
            </p:cNvCxnSpPr>
            <p:nvPr userDrawn="1"/>
          </p:nvCxnSpPr>
          <p:spPr>
            <a:xfrm flipH="1">
              <a:off x="123623" y="1351612"/>
              <a:ext cx="188041" cy="2120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051CDAD3-F484-46D1-83A3-6A50EA3DED03}"/>
                </a:ext>
              </a:extLst>
            </p:cNvPr>
            <p:cNvSpPr/>
            <p:nvPr userDrawn="1"/>
          </p:nvSpPr>
          <p:spPr>
            <a:xfrm rot="8852236">
              <a:off x="1373994" y="1367723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C1BE8703-0E1B-4B95-BFF9-374949BD9585}"/>
                </a:ext>
              </a:extLst>
            </p:cNvPr>
            <p:cNvSpPr/>
            <p:nvPr userDrawn="1"/>
          </p:nvSpPr>
          <p:spPr>
            <a:xfrm rot="9888766">
              <a:off x="1357156" y="640067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DBAF651E-E4DC-474D-9B8C-9F288FC9941F}"/>
                </a:ext>
              </a:extLst>
            </p:cNvPr>
            <p:cNvSpPr/>
            <p:nvPr userDrawn="1"/>
          </p:nvSpPr>
          <p:spPr>
            <a:xfrm rot="9888766">
              <a:off x="1853143" y="582610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F6E3FCB0-09DF-4FDC-AD62-E0AD104CADAE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682949" y="79578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AD1ED283-3EA7-42A8-A035-4BB05C4064B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910509" y="159546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BA53649C-5900-4B00-9F1B-217CF88E8AD0}"/>
                </a:ext>
              </a:extLst>
            </p:cNvPr>
            <p:cNvSpPr/>
            <p:nvPr userDrawn="1"/>
          </p:nvSpPr>
          <p:spPr>
            <a:xfrm rot="9888766">
              <a:off x="425436" y="487106"/>
              <a:ext cx="85439" cy="854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2895BD8-A224-4642-A5EE-B463E7DE68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37371" y="832466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2D269516-246C-4E9E-A151-4262B778B830}"/>
                </a:ext>
              </a:extLst>
            </p:cNvPr>
            <p:cNvSpPr/>
            <p:nvPr userDrawn="1"/>
          </p:nvSpPr>
          <p:spPr>
            <a:xfrm rot="9888766">
              <a:off x="291281" y="127590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7EA3CCC8-94E9-47F5-80F2-43749B733D8D}"/>
                </a:ext>
              </a:extLst>
            </p:cNvPr>
            <p:cNvSpPr/>
            <p:nvPr userDrawn="1"/>
          </p:nvSpPr>
          <p:spPr>
            <a:xfrm rot="9888766">
              <a:off x="500189" y="1638749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D5F06C1C-6BC7-477A-A619-9D178B9E7CA8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794259" y="1346077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DB6C6DC9-9E33-4056-8EBD-CAF0C8F5099D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980695" y="664834"/>
              <a:ext cx="81073" cy="810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22C3C54A-C8C9-457F-A2C8-A389B0389767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676874" y="1057311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C685F947-8A2F-430E-9645-B7C587BA4F49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1039345" y="943302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29A4E603-5BCB-49F9-A219-36B1BDC84D73}"/>
                </a:ext>
              </a:extLst>
            </p:cNvPr>
            <p:cNvCxnSpPr>
              <a:cxnSpLocks/>
              <a:stCxn id="435" idx="2"/>
              <a:endCxn id="424" idx="7"/>
            </p:cNvCxnSpPr>
            <p:nvPr userDrawn="1"/>
          </p:nvCxnSpPr>
          <p:spPr>
            <a:xfrm rot="9888766" flipH="1">
              <a:off x="1065565" y="761590"/>
              <a:ext cx="339955" cy="1599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D55D1753-699D-4A3D-A7DA-53F6DEE510EF}"/>
                </a:ext>
              </a:extLst>
            </p:cNvPr>
            <p:cNvCxnSpPr>
              <a:cxnSpLocks/>
              <a:stCxn id="425" idx="4"/>
              <a:endCxn id="426" idx="1"/>
            </p:cNvCxnSpPr>
            <p:nvPr userDrawn="1"/>
          </p:nvCxnSpPr>
          <p:spPr>
            <a:xfrm flipH="1" flipV="1">
              <a:off x="1733421" y="120038"/>
              <a:ext cx="149639" cy="4639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0234853B-8EE4-4C6E-8A67-C38B1B0DA04C}"/>
                </a:ext>
              </a:extLst>
            </p:cNvPr>
            <p:cNvSpPr>
              <a:spLocks noChangeAspect="1"/>
            </p:cNvSpPr>
            <p:nvPr userDrawn="1"/>
          </p:nvSpPr>
          <p:spPr>
            <a:xfrm rot="9888766">
              <a:off x="2298758" y="191930"/>
              <a:ext cx="54048" cy="54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C8EB4FE2-B2A4-448A-AE36-71287457E3E3}"/>
                </a:ext>
              </a:extLst>
            </p:cNvPr>
            <p:cNvCxnSpPr>
              <a:cxnSpLocks/>
              <a:stCxn id="438" idx="3"/>
            </p:cNvCxnSpPr>
            <p:nvPr userDrawn="1"/>
          </p:nvCxnSpPr>
          <p:spPr>
            <a:xfrm rot="9888766" flipH="1">
              <a:off x="2326747" y="101958"/>
              <a:ext cx="62078" cy="869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1D16E44E-B69B-4921-9C97-6FAAC0CC61C5}"/>
                </a:ext>
              </a:extLst>
            </p:cNvPr>
            <p:cNvCxnSpPr>
              <a:cxnSpLocks/>
              <a:stCxn id="438" idx="1"/>
              <a:endCxn id="447" idx="2"/>
            </p:cNvCxnSpPr>
            <p:nvPr userDrawn="1"/>
          </p:nvCxnSpPr>
          <p:spPr>
            <a:xfrm>
              <a:off x="2349230" y="232390"/>
              <a:ext cx="166170" cy="19780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863B3537-85D9-4D45-971B-94B64821AE7E}"/>
                </a:ext>
              </a:extLst>
            </p:cNvPr>
            <p:cNvCxnSpPr>
              <a:cxnSpLocks/>
              <a:stCxn id="447" idx="3"/>
              <a:endCxn id="425" idx="2"/>
            </p:cNvCxnSpPr>
            <p:nvPr userDrawn="1"/>
          </p:nvCxnSpPr>
          <p:spPr>
            <a:xfrm flipH="1">
              <a:off x="1932800" y="452345"/>
              <a:ext cx="577138" cy="1601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F6F217E5-8380-470E-8F95-3B9CAF4AAA98}"/>
                </a:ext>
              </a:extLst>
            </p:cNvPr>
            <p:cNvCxnSpPr>
              <a:cxnSpLocks/>
              <a:stCxn id="423" idx="7"/>
              <a:endCxn id="431" idx="2"/>
            </p:cNvCxnSpPr>
            <p:nvPr userDrawn="1"/>
          </p:nvCxnSpPr>
          <p:spPr>
            <a:xfrm flipH="1">
              <a:off x="579846" y="1447829"/>
              <a:ext cx="825885" cy="2208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86DE334F-626F-4242-A85E-4BB72961371A}"/>
                </a:ext>
              </a:extLst>
            </p:cNvPr>
            <p:cNvCxnSpPr>
              <a:cxnSpLocks/>
              <a:stCxn id="425" idx="1"/>
              <a:endCxn id="444" idx="4"/>
            </p:cNvCxnSpPr>
            <p:nvPr userDrawn="1"/>
          </p:nvCxnSpPr>
          <p:spPr>
            <a:xfrm>
              <a:off x="1928851" y="643300"/>
              <a:ext cx="440756" cy="2819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4254907C-754D-4ED9-A0F7-77FA71EC5BE0}"/>
                </a:ext>
              </a:extLst>
            </p:cNvPr>
            <p:cNvSpPr/>
            <p:nvPr userDrawn="1"/>
          </p:nvSpPr>
          <p:spPr>
            <a:xfrm rot="8852236">
              <a:off x="2355801" y="920590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E4D5BA08-5F78-4753-B324-A53B7ABC9D00}"/>
                </a:ext>
              </a:extLst>
            </p:cNvPr>
            <p:cNvCxnSpPr>
              <a:cxnSpLocks/>
              <a:stCxn id="444" idx="6"/>
              <a:endCxn id="423" idx="1"/>
            </p:cNvCxnSpPr>
            <p:nvPr userDrawn="1"/>
          </p:nvCxnSpPr>
          <p:spPr>
            <a:xfrm flipH="1">
              <a:off x="1454100" y="966390"/>
              <a:ext cx="906358" cy="4506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CDCA2494-8AB5-4B68-BF83-69502CA2A869}"/>
                </a:ext>
              </a:extLst>
            </p:cNvPr>
            <p:cNvCxnSpPr>
              <a:cxnSpLocks/>
              <a:stCxn id="447" idx="4"/>
              <a:endCxn id="444" idx="2"/>
            </p:cNvCxnSpPr>
            <p:nvPr userDrawn="1"/>
          </p:nvCxnSpPr>
          <p:spPr>
            <a:xfrm flipH="1">
              <a:off x="2410751" y="471868"/>
              <a:ext cx="110986" cy="46252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7E3EF5E3-2EEC-4EF8-9231-900B1A17144C}"/>
                </a:ext>
              </a:extLst>
            </p:cNvPr>
            <p:cNvSpPr/>
            <p:nvPr userDrawn="1"/>
          </p:nvSpPr>
          <p:spPr>
            <a:xfrm rot="2181221">
              <a:off x="2509600" y="41806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AE46719B-86CF-49FD-95F7-E31F72C68B22}"/>
                </a:ext>
              </a:extLst>
            </p:cNvPr>
            <p:cNvCxnSpPr>
              <a:cxnSpLocks/>
              <a:endCxn id="428" idx="4"/>
            </p:cNvCxnSpPr>
            <p:nvPr userDrawn="1"/>
          </p:nvCxnSpPr>
          <p:spPr>
            <a:xfrm>
              <a:off x="213739" y="143702"/>
              <a:ext cx="243225" cy="3448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327BF1A0-89B6-4675-881F-F3245531BA9A}"/>
                </a:ext>
              </a:extLst>
            </p:cNvPr>
            <p:cNvSpPr/>
            <p:nvPr userDrawn="1"/>
          </p:nvSpPr>
          <p:spPr>
            <a:xfrm rot="8852236">
              <a:off x="2698372" y="151431"/>
              <a:ext cx="59607" cy="5960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834F05FD-89AC-4E32-8A59-ECC4C165E90E}"/>
                </a:ext>
              </a:extLst>
            </p:cNvPr>
            <p:cNvCxnSpPr>
              <a:cxnSpLocks/>
              <a:stCxn id="449" idx="7"/>
              <a:endCxn id="447" idx="0"/>
            </p:cNvCxnSpPr>
            <p:nvPr userDrawn="1"/>
          </p:nvCxnSpPr>
          <p:spPr>
            <a:xfrm flipH="1">
              <a:off x="2557070" y="210328"/>
              <a:ext cx="164636" cy="21353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2E116837-245F-4751-ADDF-A1CFD40ABBDA}"/>
                </a:ext>
              </a:extLst>
            </p:cNvPr>
            <p:cNvCxnSpPr>
              <a:cxnSpLocks/>
              <a:stCxn id="449" idx="5"/>
              <a:endCxn id="438" idx="1"/>
            </p:cNvCxnSpPr>
            <p:nvPr userDrawn="1"/>
          </p:nvCxnSpPr>
          <p:spPr>
            <a:xfrm flipH="1">
              <a:off x="2349230" y="174765"/>
              <a:ext cx="349852" cy="576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7697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 rot="18846045">
            <a:off x="-183296" y="552529"/>
            <a:ext cx="5241411" cy="451845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83499" y="1925232"/>
            <a:ext cx="2736000" cy="2736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41B99D2-420D-46C6-A410-C37693C29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3979" y="3777715"/>
            <a:ext cx="5376597" cy="3840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67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indent="0" algn="l">
              <a:buNone/>
            </a:pPr>
            <a:r>
              <a:rPr lang="en-US" altLang="ko-KR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This text can be replaced with your own text</a:t>
            </a:r>
            <a:endParaRPr lang="ko-KR" altLang="en-US" sz="1333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AD0303-FAF6-40B7-9DEB-08AFB34663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3979" y="3047728"/>
            <a:ext cx="5376597" cy="720000"/>
          </a:xfrm>
          <a:prstGeom prst="rect">
            <a:avLst/>
          </a:prstGeom>
        </p:spPr>
        <p:txBody>
          <a:bodyPr anchor="ctr"/>
          <a:lstStyle>
            <a:lvl1pPr algn="l">
              <a:defRPr sz="26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29428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6A6D89-45A1-4F7A-9D0C-EDD11307D6BF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62BC632-7DC1-4789-8CFC-CD5AFC3ABCAA}"/>
                </a:ext>
              </a:extLst>
            </p:cNvPr>
            <p:cNvCxnSpPr>
              <a:cxnSpLocks/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AAC13F6-2489-4DDA-A9B2-3067A1B8CAA3}"/>
                </a:ext>
              </a:extLst>
            </p:cNvPr>
            <p:cNvCxnSpPr>
              <a:cxnSpLocks/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7C8410-298D-4055-AA0A-57C75129C4D7}"/>
                </a:ext>
              </a:extLst>
            </p:cNvPr>
            <p:cNvCxnSpPr>
              <a:cxnSpLocks/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386457A-06F7-4F62-B11E-654FD4AEEA59}"/>
                </a:ext>
              </a:extLst>
            </p:cNvPr>
            <p:cNvCxnSpPr>
              <a:cxnSpLocks/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E23FD4-7D2D-49A7-8750-6828324D2943}"/>
                </a:ext>
              </a:extLst>
            </p:cNvPr>
            <p:cNvCxnSpPr>
              <a:cxnSpLocks/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D054FEF-1615-47B3-977D-E6663964188E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E312D78-45B2-43E5-B6A7-32FBB158F93D}"/>
                </a:ext>
              </a:extLst>
            </p:cNvPr>
            <p:cNvCxnSpPr>
              <a:cxnSpLocks/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F8CEFD-D4BD-4113-9ECA-07C92BFBB271}"/>
                </a:ext>
              </a:extLst>
            </p:cNvPr>
            <p:cNvCxnSpPr>
              <a:cxnSpLocks/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9953E-DF36-43C0-88A6-34B0E3D5BC3B}"/>
                </a:ext>
              </a:extLst>
            </p:cNvPr>
            <p:cNvCxnSpPr>
              <a:cxnSpLocks/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DC0C5D-21C1-4019-ABA1-012B17DA77FC}"/>
                </a:ext>
              </a:extLst>
            </p:cNvPr>
            <p:cNvCxnSpPr>
              <a:cxnSpLocks/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7720E7-E000-4A08-8CA5-62D23F338722}"/>
                </a:ext>
              </a:extLst>
            </p:cNvPr>
            <p:cNvCxnSpPr>
              <a:cxnSpLocks/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6A894D-E961-42D3-81AF-FC9EC6AA5636}"/>
                </a:ext>
              </a:extLst>
            </p:cNvPr>
            <p:cNvCxnSpPr>
              <a:cxnSpLocks/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A6F6E6-25AB-4726-9450-BCFF40E212A5}"/>
                </a:ext>
              </a:extLst>
            </p:cNvPr>
            <p:cNvCxnSpPr>
              <a:cxnSpLocks/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4AB62C6-3F97-4F2D-B07B-94130854021F}"/>
                </a:ext>
              </a:extLst>
            </p:cNvPr>
            <p:cNvCxnSpPr>
              <a:cxnSpLocks/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7F97B2-FB8F-4594-B3BE-1A13857BDD13}"/>
                </a:ext>
              </a:extLst>
            </p:cNvPr>
            <p:cNvCxnSpPr>
              <a:cxnSpLocks/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E1AD36-E1A9-450D-A199-D273981BE9C7}"/>
                </a:ext>
              </a:extLst>
            </p:cNvPr>
            <p:cNvCxnSpPr>
              <a:cxnSpLocks/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556C625-1CEC-4663-AC9C-9C45AF596EDB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1A7F20-0078-4EDA-A0C1-E367A0582342}"/>
                </a:ext>
              </a:extLst>
            </p:cNvPr>
            <p:cNvCxnSpPr>
              <a:cxnSpLocks/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1057D6F-0187-413A-A041-3D75EEFC2A94}"/>
                </a:ext>
              </a:extLst>
            </p:cNvPr>
            <p:cNvCxnSpPr>
              <a:cxnSpLocks/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7512CCA-B0B9-4941-B513-B835901D4C5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7EA50BD-A578-4D06-BB0C-9DC7B01FC034}"/>
                </a:ext>
              </a:extLst>
            </p:cNvPr>
            <p:cNvCxnSpPr>
              <a:cxnSpLocks/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8578C0F-649C-45AB-87F8-2252A3265CFD}"/>
                </a:ext>
              </a:extLst>
            </p:cNvPr>
            <p:cNvCxnSpPr>
              <a:cxnSpLocks/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73EB4D-A240-4E51-A50A-B435BE3A2D5C}"/>
                </a:ext>
              </a:extLst>
            </p:cNvPr>
            <p:cNvCxnSpPr>
              <a:cxnSpLocks/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7E5381-04D1-4225-8769-1B6B9480C7A0}"/>
                </a:ext>
              </a:extLst>
            </p:cNvPr>
            <p:cNvCxnSpPr>
              <a:cxnSpLocks/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746FBD-C785-43A8-A48B-34A14AF95516}"/>
                </a:ext>
              </a:extLst>
            </p:cNvPr>
            <p:cNvCxnSpPr>
              <a:cxnSpLocks/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951640-64C0-4AD8-A442-D08334FF6FD1}"/>
                </a:ext>
              </a:extLst>
            </p:cNvPr>
            <p:cNvCxnSpPr>
              <a:cxnSpLocks/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9B76EA-5D51-41D6-A58C-5F8334DE937D}"/>
                </a:ext>
              </a:extLst>
            </p:cNvPr>
            <p:cNvCxnSpPr>
              <a:cxnSpLocks/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C9292B8-1E47-4B34-8FC0-97245BE9578A}"/>
                </a:ext>
              </a:extLst>
            </p:cNvPr>
            <p:cNvCxnSpPr>
              <a:cxnSpLocks/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DFAEBF-02D7-44CD-BE5F-305B6E2F52CA}"/>
                </a:ext>
              </a:extLst>
            </p:cNvPr>
            <p:cNvCxnSpPr>
              <a:cxnSpLocks/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4B4051-9A56-435E-840D-6C3C23050184}"/>
                </a:ext>
              </a:extLst>
            </p:cNvPr>
            <p:cNvCxnSpPr>
              <a:cxnSpLocks/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07BA00-107E-4562-88CB-DEA0D496D749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DFAB2F-CF8B-44F2-9850-03F8AF098440}"/>
                </a:ext>
              </a:extLst>
            </p:cNvPr>
            <p:cNvCxnSpPr>
              <a:cxnSpLocks/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C85B09E-18C3-4D54-AA0A-14F26F9FFFCA}"/>
                </a:ext>
              </a:extLst>
            </p:cNvPr>
            <p:cNvCxnSpPr>
              <a:cxnSpLocks/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3BFC00-DCD5-4109-BE0D-BBB66C276072}"/>
                </a:ext>
              </a:extLst>
            </p:cNvPr>
            <p:cNvCxnSpPr>
              <a:cxnSpLocks/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F40DBEB-FAA5-4EAA-89F4-27A7CE21A297}"/>
                </a:ext>
              </a:extLst>
            </p:cNvPr>
            <p:cNvCxnSpPr>
              <a:cxnSpLocks/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E601845-E46E-419B-8F68-C56C73B3F51F}"/>
                </a:ext>
              </a:extLst>
            </p:cNvPr>
            <p:cNvCxnSpPr>
              <a:cxnSpLocks/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D8C297-4E3E-4739-99E9-7D79A327AD6E}"/>
                </a:ext>
              </a:extLst>
            </p:cNvPr>
            <p:cNvCxnSpPr>
              <a:cxnSpLocks/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BD0C1E-77F3-489E-9331-D144C7768558}"/>
                </a:ext>
              </a:extLst>
            </p:cNvPr>
            <p:cNvCxnSpPr>
              <a:cxnSpLocks/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316F845-3855-4D5B-835D-A0B62D513152}"/>
                </a:ext>
              </a:extLst>
            </p:cNvPr>
            <p:cNvCxnSpPr>
              <a:cxnSpLocks/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745097-160A-4242-B146-2A008E56E28B}"/>
                </a:ext>
              </a:extLst>
            </p:cNvPr>
            <p:cNvCxnSpPr>
              <a:cxnSpLocks/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7B2350-5A57-4E35-B744-F10FBB8A056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F8280-4EFB-4995-9F18-181E864A0E70}"/>
                </a:ext>
              </a:extLst>
            </p:cNvPr>
            <p:cNvCxnSpPr>
              <a:cxnSpLocks/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37378C5-2E83-4344-BF87-0CC2F0422BA6}"/>
                </a:ext>
              </a:extLst>
            </p:cNvPr>
            <p:cNvCxnSpPr>
              <a:cxnSpLocks/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029E3A-F23A-45C1-AF01-6A30EAD98C52}"/>
                </a:ext>
              </a:extLst>
            </p:cNvPr>
            <p:cNvCxnSpPr>
              <a:cxnSpLocks/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CAD99E0-7C29-4686-96D0-62897A6AE659}"/>
                </a:ext>
              </a:extLst>
            </p:cNvPr>
            <p:cNvCxnSpPr>
              <a:cxnSpLocks/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064CBE-03DE-4D9E-987A-66EDDE5C3459}"/>
                </a:ext>
              </a:extLst>
            </p:cNvPr>
            <p:cNvCxnSpPr>
              <a:cxnSpLocks/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5E50E75-E54D-4236-9C47-C231CAC0ACAA}"/>
                </a:ext>
              </a:extLst>
            </p:cNvPr>
            <p:cNvCxnSpPr>
              <a:cxnSpLocks/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20438D3-84FC-4F69-ACCB-416AED8C0CFF}"/>
                </a:ext>
              </a:extLst>
            </p:cNvPr>
            <p:cNvCxnSpPr>
              <a:cxnSpLocks/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31826D2-E95E-483E-8DBE-25AB9BBB1560}"/>
                </a:ext>
              </a:extLst>
            </p:cNvPr>
            <p:cNvCxnSpPr>
              <a:cxnSpLocks/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4FE5394-C20F-431D-B7DC-326378B3B088}"/>
                </a:ext>
              </a:extLst>
            </p:cNvPr>
            <p:cNvCxnSpPr>
              <a:cxnSpLocks/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E429A1-541D-4C36-AE28-C8D51F3D554B}"/>
                </a:ext>
              </a:extLst>
            </p:cNvPr>
            <p:cNvCxnSpPr>
              <a:cxnSpLocks/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92B11CD-0752-425D-996F-AE3245F3065E}"/>
                </a:ext>
              </a:extLst>
            </p:cNvPr>
            <p:cNvCxnSpPr>
              <a:cxnSpLocks/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B920EAE-371D-4F78-AF0A-ED58DDC5567D}"/>
                </a:ext>
              </a:extLst>
            </p:cNvPr>
            <p:cNvCxnSpPr>
              <a:cxnSpLocks/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0F8AFA-1E3F-4BE8-8CAD-52FBEE5C5D8A}"/>
                </a:ext>
              </a:extLst>
            </p:cNvPr>
            <p:cNvCxnSpPr>
              <a:cxnSpLocks/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130AFE6-8E05-4B94-82AD-63B7251AA0DD}"/>
                </a:ext>
              </a:extLst>
            </p:cNvPr>
            <p:cNvCxnSpPr>
              <a:cxnSpLocks/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28163A8-99E9-40C3-822B-4807D28979D5}"/>
                </a:ext>
              </a:extLst>
            </p:cNvPr>
            <p:cNvCxnSpPr>
              <a:cxnSpLocks/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0EC36C8-56BA-46D6-A21B-89ECA9A2F98B}"/>
                </a:ext>
              </a:extLst>
            </p:cNvPr>
            <p:cNvCxnSpPr>
              <a:cxnSpLocks/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670C444-1B5E-44ED-9E89-AF428D1309D7}"/>
                </a:ext>
              </a:extLst>
            </p:cNvPr>
            <p:cNvCxnSpPr>
              <a:cxnSpLocks/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0679015-80D1-46EA-89FB-C1304E32BF38}"/>
                </a:ext>
              </a:extLst>
            </p:cNvPr>
            <p:cNvCxnSpPr>
              <a:cxnSpLocks/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147E92A-FE47-47D7-831F-DE7CE7A13521}"/>
                </a:ext>
              </a:extLst>
            </p:cNvPr>
            <p:cNvCxnSpPr>
              <a:cxnSpLocks/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CC1AC0F-96A8-4BD5-A222-0BB886D47633}"/>
                </a:ext>
              </a:extLst>
            </p:cNvPr>
            <p:cNvCxnSpPr>
              <a:cxnSpLocks/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D98587F-E9E8-4567-8781-8509E4EA0783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7E9BC41-A324-49C9-9989-67AC991C373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283073A-239A-42F7-8A6E-59F0C639DA85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C4FB963-302D-4267-ABF6-4DD1DE9601A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8E2EEDA-B07F-44CA-A478-4EC59941DB6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48C406E-1EE2-419C-8BE0-C412F9459C0F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00750C3-A772-4D58-80E0-0F3CBD904B8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1FC13AB-ACD3-4F14-A856-DEF609C64867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9BAB914-F0A8-4C08-BA8A-FB5A1DE53C7E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024B6F6-072B-40FD-B1CD-CD2F41798D6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FD9F980-D0E7-4710-8474-8EDAAC86D6CE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13C95F5-5431-4138-82FD-CC36664D949F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D56BF88-FC66-48FA-A395-1F4EF14C026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DE7D84A-D10E-4ECD-8C80-9EED7E811A53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D24F226-375A-43DB-A8F6-9064CD6B09B4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B8D9E11-3DFB-4032-9ED1-8303DB874326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C71A725-0490-413D-9111-BBED187F96C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9300FE5-A935-477E-A3A2-32D067237F8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3740D16-F0C3-4D90-9C80-22F727410CB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8DC6666-76B2-476F-B5EB-F8ACEC05CF7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F489D69-D8F7-4EBF-8616-9EA043E94AE2}"/>
                </a:ext>
              </a:extLst>
            </p:cNvPr>
            <p:cNvCxnSpPr>
              <a:cxnSpLocks/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B3A6BD8-4E5D-46B5-A8AD-45B613BFA077}"/>
                </a:ext>
              </a:extLst>
            </p:cNvPr>
            <p:cNvCxnSpPr>
              <a:cxnSpLocks/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CFE58EF-307F-40BB-9E94-E23D748D3F9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EE79A11-F170-491D-B85E-2A70D006CFDE}"/>
                </a:ext>
              </a:extLst>
            </p:cNvPr>
            <p:cNvCxnSpPr>
              <a:cxnSpLocks/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D62C66-AF16-49EA-A400-3DC7D1E32C63}"/>
                </a:ext>
              </a:extLst>
            </p:cNvPr>
            <p:cNvCxnSpPr>
              <a:cxnSpLocks/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EB7A8D4-F92A-42F0-BB71-3716944B44EC}"/>
                </a:ext>
              </a:extLst>
            </p:cNvPr>
            <p:cNvCxnSpPr>
              <a:cxnSpLocks/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25B51A-A5F3-4B02-A866-3E16CF95FD01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>
              <a:extLst>
                <a:ext uri="{FF2B5EF4-FFF2-40B4-BE49-F238E27FC236}">
                  <a16:creationId xmlns:a16="http://schemas.microsoft.com/office/drawing/2014/main" id="{10B811EB-E1EF-44B7-ACD8-8C8B26F26E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EC644678-7063-4E05-8F71-7E8F169222A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573B538-F310-4901-99BE-304F1FD404E3}"/>
                </a:ext>
              </a:extLst>
            </p:cNvPr>
            <p:cNvCxnSpPr>
              <a:cxnSpLocks/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735593-CB8F-4BB7-B972-79DC32DD9303}"/>
                </a:ext>
              </a:extLst>
            </p:cNvPr>
            <p:cNvCxnSpPr>
              <a:cxnSpLocks/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DAF7968-A4B0-45E0-A053-7533854AB593}"/>
                </a:ext>
              </a:extLst>
            </p:cNvPr>
            <p:cNvCxnSpPr>
              <a:cxnSpLocks/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E43DE7B-97DD-4714-A6F3-095D4A6F879B}"/>
                </a:ext>
              </a:extLst>
            </p:cNvPr>
            <p:cNvCxnSpPr>
              <a:cxnSpLocks/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B5A1851-7EBD-4D5C-BABA-1C1E5EDF1603}"/>
                </a:ext>
              </a:extLst>
            </p:cNvPr>
            <p:cNvCxnSpPr>
              <a:cxnSpLocks/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26F1F4D-9609-49E3-89A7-A2B90C60A087}"/>
                </a:ext>
              </a:extLst>
            </p:cNvPr>
            <p:cNvCxnSpPr>
              <a:cxnSpLocks/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5ED831D-5322-4592-BA34-FA8C27716A39}"/>
                </a:ext>
              </a:extLst>
            </p:cNvPr>
            <p:cNvCxnSpPr>
              <a:cxnSpLocks/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3ACA138-96B0-4207-9BD5-B3C4FFCADC96}"/>
                </a:ext>
              </a:extLst>
            </p:cNvPr>
            <p:cNvCxnSpPr>
              <a:cxnSpLocks/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1CEAE538-EBDD-435F-A8BC-61F14B611A86}"/>
                </a:ext>
              </a:extLst>
            </p:cNvPr>
            <p:cNvCxnSpPr>
              <a:cxnSpLocks/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45F4B77-D16E-4396-85F2-DC44E4D02A5D}"/>
                </a:ext>
              </a:extLst>
            </p:cNvPr>
            <p:cNvCxnSpPr>
              <a:cxnSpLocks/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17EE279-85B7-4CBA-BA65-C77BF076004C}"/>
                </a:ext>
              </a:extLst>
            </p:cNvPr>
            <p:cNvCxnSpPr>
              <a:cxnSpLocks/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21447B-34B4-4C35-8AD2-E4A989DB3301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A5BA327-4620-4B50-AE52-36532DB25A6F}"/>
                </a:ext>
              </a:extLst>
            </p:cNvPr>
            <p:cNvCxnSpPr>
              <a:cxnSpLocks/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D5184DA-1F57-4024-B50B-95D8C1F9DE0F}"/>
                </a:ext>
              </a:extLst>
            </p:cNvPr>
            <p:cNvCxnSpPr>
              <a:cxnSpLocks/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6B9762A-F99F-45FE-8E32-C185318BD128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7504825-8572-430F-9180-A0CEC1440771}"/>
                </a:ext>
              </a:extLst>
            </p:cNvPr>
            <p:cNvCxnSpPr>
              <a:cxnSpLocks/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C904747-D6C8-40DB-9160-8A1B8DD51DDA}"/>
                </a:ext>
              </a:extLst>
            </p:cNvPr>
            <p:cNvCxnSpPr>
              <a:cxnSpLocks/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DD59FBD-119D-44DB-9E3D-659512EC5111}"/>
                </a:ext>
              </a:extLst>
            </p:cNvPr>
            <p:cNvCxnSpPr>
              <a:cxnSpLocks/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EDB7426-571E-467D-9B7F-AEE911FCA261}"/>
                </a:ext>
              </a:extLst>
            </p:cNvPr>
            <p:cNvCxnSpPr>
              <a:cxnSpLocks/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FC4367C-4926-400D-99A5-8BB3F3390ECB}"/>
                </a:ext>
              </a:extLst>
            </p:cNvPr>
            <p:cNvCxnSpPr>
              <a:cxnSpLocks/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60AFF29-8020-4540-88A3-7CAD329FF500}"/>
                </a:ext>
              </a:extLst>
            </p:cNvPr>
            <p:cNvCxnSpPr>
              <a:cxnSpLocks/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51DC980-D552-4FBB-939C-8ACCC7946C3F}"/>
                </a:ext>
              </a:extLst>
            </p:cNvPr>
            <p:cNvCxnSpPr>
              <a:cxnSpLocks/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5EE2C1B-242C-4D4B-968E-3C5924968090}"/>
                </a:ext>
              </a:extLst>
            </p:cNvPr>
            <p:cNvCxnSpPr>
              <a:cxnSpLocks/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F5A178E-A9BB-46B6-A201-D7ECFF0BBF2C}"/>
                </a:ext>
              </a:extLst>
            </p:cNvPr>
            <p:cNvCxnSpPr>
              <a:cxnSpLocks/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7574D6E-F1AE-412E-9D2C-80ED0B3DC4B8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95A90C5-37FE-462C-B9FE-A494BBDA1B53}"/>
                </a:ext>
              </a:extLst>
            </p:cNvPr>
            <p:cNvCxnSpPr>
              <a:cxnSpLocks/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E13F404-FDF4-4388-82C5-F3D821714087}"/>
                </a:ext>
              </a:extLst>
            </p:cNvPr>
            <p:cNvCxnSpPr>
              <a:cxnSpLocks/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861CD8D-DD34-4B8D-8211-D0C6361BAF0E}"/>
                </a:ext>
              </a:extLst>
            </p:cNvPr>
            <p:cNvCxnSpPr>
              <a:cxnSpLocks/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819493D-5DAF-46CF-98B9-A9E1A1285FEE}"/>
                </a:ext>
              </a:extLst>
            </p:cNvPr>
            <p:cNvCxnSpPr>
              <a:cxnSpLocks/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0C1F668-C79F-43F0-9017-A0A00E5D71E6}"/>
                </a:ext>
              </a:extLst>
            </p:cNvPr>
            <p:cNvCxnSpPr>
              <a:cxnSpLocks/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D9C58B5-2839-4835-8B5F-3C9C1A9C456D}"/>
                </a:ext>
              </a:extLst>
            </p:cNvPr>
            <p:cNvCxnSpPr>
              <a:cxnSpLocks/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139E014-047A-44CE-84A5-E5C62A953703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8B9AB82-C919-4824-916C-C59BFD37B3CD}"/>
                </a:ext>
              </a:extLst>
            </p:cNvPr>
            <p:cNvCxnSpPr>
              <a:cxnSpLocks/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72593B35-C35B-4E49-A52D-A920F4357293}"/>
                </a:ext>
              </a:extLst>
            </p:cNvPr>
            <p:cNvCxnSpPr>
              <a:cxnSpLocks/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DB74C72F-27F0-4B12-AECF-156E90BB3705}"/>
                </a:ext>
              </a:extLst>
            </p:cNvPr>
            <p:cNvCxnSpPr>
              <a:cxnSpLocks/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303548-4318-495B-B67A-4710F4C9E3B9}"/>
                </a:ext>
              </a:extLst>
            </p:cNvPr>
            <p:cNvCxnSpPr>
              <a:cxnSpLocks/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F7611D18-8033-4D20-A970-AB585C0A4084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72BBE39-D04D-49B6-B8BE-F2DE6AD267E2}"/>
                </a:ext>
              </a:extLst>
            </p:cNvPr>
            <p:cNvCxnSpPr>
              <a:cxnSpLocks/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C3E63C7-9731-4C71-B76B-A870231AEA85}"/>
                </a:ext>
              </a:extLst>
            </p:cNvPr>
            <p:cNvCxnSpPr>
              <a:cxnSpLocks/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BED1B4F-8BF3-4359-99B9-0969AFC23813}"/>
                </a:ext>
              </a:extLst>
            </p:cNvPr>
            <p:cNvCxnSpPr>
              <a:cxnSpLocks/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E9451F9-9F87-4366-A341-AE3107872EC6}"/>
                </a:ext>
              </a:extLst>
            </p:cNvPr>
            <p:cNvCxnSpPr>
              <a:cxnSpLocks/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0F750A8-841B-4ADD-8FE7-34ED5B0D3841}"/>
                </a:ext>
              </a:extLst>
            </p:cNvPr>
            <p:cNvCxnSpPr>
              <a:cxnSpLocks/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7F52F4E-E8F2-4268-9C9A-96585C242F0A}"/>
                </a:ext>
              </a:extLst>
            </p:cNvPr>
            <p:cNvCxnSpPr>
              <a:cxnSpLocks/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B21FAE3-529D-4F1E-8258-B9F64DEB6D96}"/>
                </a:ext>
              </a:extLst>
            </p:cNvPr>
            <p:cNvCxnSpPr>
              <a:cxnSpLocks/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096F4C9-4A6D-48E2-B57D-606ED3A0AD6B}"/>
                </a:ext>
              </a:extLst>
            </p:cNvPr>
            <p:cNvCxnSpPr>
              <a:cxnSpLocks/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6F8610D5-275F-4138-B1C3-7A31FD0921DC}"/>
                </a:ext>
              </a:extLst>
            </p:cNvPr>
            <p:cNvCxnSpPr>
              <a:cxnSpLocks/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5CED1A1-26E7-4A03-89F9-0856A393D754}"/>
                </a:ext>
              </a:extLst>
            </p:cNvPr>
            <p:cNvCxnSpPr>
              <a:cxnSpLocks/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C3D3819-C14E-4D73-8A82-F2BE846CB16F}"/>
                </a:ext>
              </a:extLst>
            </p:cNvPr>
            <p:cNvCxnSpPr>
              <a:cxnSpLocks/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8F5F6D4-A00C-463B-B8C0-552EA74777ED}"/>
                </a:ext>
              </a:extLst>
            </p:cNvPr>
            <p:cNvCxnSpPr>
              <a:cxnSpLocks/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E50C833F-21C2-45DB-A44B-6E3AB7DD9FD1}"/>
                </a:ext>
              </a:extLst>
            </p:cNvPr>
            <p:cNvCxnSpPr>
              <a:cxnSpLocks/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95F541DC-69A8-4175-8C7A-D78AB99A1504}"/>
                </a:ext>
              </a:extLst>
            </p:cNvPr>
            <p:cNvCxnSpPr>
              <a:cxnSpLocks/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399575C-9F8F-438A-B74D-F0E9A19233D5}"/>
                </a:ext>
              </a:extLst>
            </p:cNvPr>
            <p:cNvCxnSpPr>
              <a:cxnSpLocks/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C9F7463-3A75-4EC3-ABF5-5D8CF6950C50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A2AF494-1865-4518-AE99-D74391F87E9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E773AC8-73D8-4BC5-A244-2E98D38B017C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7E1ED11-C28D-4153-B5BA-D07442B8A9C5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3EDD31E5-7F8C-469C-AADA-47C872D788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0EEEB9E5-9B53-4016-BE6E-86B533B3E5CB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DC0FB57-9D86-4019-9319-482ADD9BF2A4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ADDAF51-797F-4CA4-A251-CF00688F685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A8FFBCF2-8B4A-4C12-8808-455F6F551E6C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ABAD1B36-C878-4488-A8F9-F4F24A4E45C0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86C8E6CD-7A0B-488E-BFF0-4A105ADFA865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1D55C72-67BB-4E0D-8B75-7E56D521D89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3458A0F-3EBC-4AD2-9618-5BF28C4D01E7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22E06256-2354-48C8-81FA-D4F25430FDA1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DFDE8E0-D8B7-4F08-A3B3-78A18FE9C52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0E8F3FF-3CEC-4A91-BBFF-53AD04C312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hord 160">
              <a:extLst>
                <a:ext uri="{FF2B5EF4-FFF2-40B4-BE49-F238E27FC236}">
                  <a16:creationId xmlns:a16="http://schemas.microsoft.com/office/drawing/2014/main" id="{5838E83D-3671-469D-985F-BEC091B7874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BC66DE4A-23D1-40BA-86A5-B7E5D30C67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0F1609D-54EC-4F7A-A097-5E34ECD898B8}"/>
                </a:ext>
              </a:extLst>
            </p:cNvPr>
            <p:cNvCxnSpPr>
              <a:cxnSpLocks/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AACB750-E775-4631-A59D-79677CCC9B9D}"/>
                </a:ext>
              </a:extLst>
            </p:cNvPr>
            <p:cNvCxnSpPr>
              <a:cxnSpLocks/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EB26039-8B27-4436-B67D-BDFFED7CEFE4}"/>
                </a:ext>
              </a:extLst>
            </p:cNvPr>
            <p:cNvCxnSpPr>
              <a:cxnSpLocks/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F4941D2-C21B-43AE-BC49-DC248DF59153}"/>
                </a:ext>
              </a:extLst>
            </p:cNvPr>
            <p:cNvCxnSpPr>
              <a:cxnSpLocks/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9E18E30F-14C0-47D6-9BF7-9B0E4678B7F5}"/>
                </a:ext>
              </a:extLst>
            </p:cNvPr>
            <p:cNvCxnSpPr>
              <a:cxnSpLocks/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47208C46-E8DF-42E1-9337-1C60D4B0C5FE}"/>
                </a:ext>
              </a:extLst>
            </p:cNvPr>
            <p:cNvCxnSpPr>
              <a:cxnSpLocks/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BD88AC33-1639-4F47-84B2-7F9A7E6192EE}"/>
                </a:ext>
              </a:extLst>
            </p:cNvPr>
            <p:cNvCxnSpPr>
              <a:cxnSpLocks/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921C51B-507F-4B38-8799-432D97AEAB38}"/>
                </a:ext>
              </a:extLst>
            </p:cNvPr>
            <p:cNvCxnSpPr>
              <a:cxnSpLocks/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8CB33B1-CD2C-4337-93FF-B0AE55A8E4F0}"/>
                </a:ext>
              </a:extLst>
            </p:cNvPr>
            <p:cNvCxnSpPr>
              <a:cxnSpLocks/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0036B86-00B1-4A15-A887-1C8FD24F2021}"/>
                </a:ext>
              </a:extLst>
            </p:cNvPr>
            <p:cNvCxnSpPr>
              <a:cxnSpLocks/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51C13A3-4AF5-4F10-AE6E-C716AF82C77C}"/>
                </a:ext>
              </a:extLst>
            </p:cNvPr>
            <p:cNvCxnSpPr>
              <a:cxnSpLocks/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B02DCD13-65A8-4507-9430-DC888F9AB3DA}"/>
                </a:ext>
              </a:extLst>
            </p:cNvPr>
            <p:cNvCxnSpPr>
              <a:cxnSpLocks/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0267751D-234F-43EC-8CB3-A1490C98A767}"/>
                </a:ext>
              </a:extLst>
            </p:cNvPr>
            <p:cNvCxnSpPr>
              <a:cxnSpLocks/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3AB97B3-C90E-467A-B4EA-844E11591E48}"/>
                </a:ext>
              </a:extLst>
            </p:cNvPr>
            <p:cNvCxnSpPr>
              <a:cxnSpLocks/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90DC053-BA35-42B7-86BC-D72A42DAE2F6}"/>
                </a:ext>
              </a:extLst>
            </p:cNvPr>
            <p:cNvCxnSpPr>
              <a:cxnSpLocks/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CBB6BE4B-7427-4FBC-951E-331BB943F778}"/>
                </a:ext>
              </a:extLst>
            </p:cNvPr>
            <p:cNvCxnSpPr>
              <a:cxnSpLocks/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0E95818-5D23-448D-A6E1-A937389F8130}"/>
                </a:ext>
              </a:extLst>
            </p:cNvPr>
            <p:cNvCxnSpPr>
              <a:cxnSpLocks/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12A92C1-0780-4D5C-B8B2-7F4868EA32B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1A1D674-0C1A-42EE-A5C4-38F10C7CF4E7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E5991706-7D8D-49A2-BAF5-452B8455B3EC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64F6344-FCEF-4009-9CE4-F8FBA55D1E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3A827730-9575-4C49-BED2-BAB98E0B2C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05FE7DA-E716-4455-8F43-8D908A605B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49594E1-4041-4E92-B8B3-A891EC0581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CC1D165-7523-42F8-BDE7-C09E423737B8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1809D7-69A2-456D-B9CB-CD5CE8981D21}"/>
                </a:ext>
              </a:extLst>
            </p:cNvPr>
            <p:cNvCxnSpPr>
              <a:cxnSpLocks/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7DEB8E5-06EB-4462-8F2F-507B9972E2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7311709C-1FBE-4EBF-8C4B-094200B579D2}"/>
                </a:ext>
              </a:extLst>
            </p:cNvPr>
            <p:cNvCxnSpPr>
              <a:cxnSpLocks/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F20F7E0-954F-4AD3-AC0D-2A1D83EFEECB}"/>
                </a:ext>
              </a:extLst>
            </p:cNvPr>
            <p:cNvCxnSpPr>
              <a:cxnSpLocks/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4F5A4052-FECE-4568-986D-FF2FA7051506}"/>
                </a:ext>
              </a:extLst>
            </p:cNvPr>
            <p:cNvCxnSpPr>
              <a:cxnSpLocks/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B602BCE-6ACD-450B-AC92-82EE91E3D592}"/>
                </a:ext>
              </a:extLst>
            </p:cNvPr>
            <p:cNvCxnSpPr>
              <a:cxnSpLocks/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>
              <a:extLst>
                <a:ext uri="{FF2B5EF4-FFF2-40B4-BE49-F238E27FC236}">
                  <a16:creationId xmlns:a16="http://schemas.microsoft.com/office/drawing/2014/main" id="{4277B453-F7CE-4C82-AD1D-C9618872083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897DF0AF-23F7-47A8-83D8-A797BD669B8B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D82BBC8-6C11-4CAE-B345-030895BB454D}"/>
                </a:ext>
              </a:extLst>
            </p:cNvPr>
            <p:cNvCxnSpPr>
              <a:cxnSpLocks/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46708C2E-6550-40E9-AF5F-AB057C4EDBF3}"/>
                </a:ext>
              </a:extLst>
            </p:cNvPr>
            <p:cNvCxnSpPr>
              <a:cxnSpLocks/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C933B556-3554-4E92-A88E-708353656D99}"/>
                </a:ext>
              </a:extLst>
            </p:cNvPr>
            <p:cNvCxnSpPr>
              <a:cxnSpLocks/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55AAED15-F9E5-438D-81C3-6F2350589391}"/>
                </a:ext>
              </a:extLst>
            </p:cNvPr>
            <p:cNvCxnSpPr>
              <a:cxnSpLocks/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979670F-A226-445F-87BE-0EDA404539ED}"/>
                </a:ext>
              </a:extLst>
            </p:cNvPr>
            <p:cNvCxnSpPr>
              <a:cxnSpLocks/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C3DCF77F-7EB5-4D09-B658-5AC9CDF13197}"/>
                </a:ext>
              </a:extLst>
            </p:cNvPr>
            <p:cNvCxnSpPr>
              <a:cxnSpLocks/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A0EC9F9-7A3D-4D3E-8F51-22E8F3FF9F76}"/>
                </a:ext>
              </a:extLst>
            </p:cNvPr>
            <p:cNvCxnSpPr>
              <a:cxnSpLocks/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2E5B285C-491B-4D42-8A83-1D17F853756E}"/>
                </a:ext>
              </a:extLst>
            </p:cNvPr>
            <p:cNvCxnSpPr>
              <a:cxnSpLocks/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94BD98-278C-4A47-9949-49987FC9194B}"/>
                </a:ext>
              </a:extLst>
            </p:cNvPr>
            <p:cNvCxnSpPr>
              <a:cxnSpLocks/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1BC6748-5005-463B-ADDB-6CD8EDC3D9E6}"/>
                </a:ext>
              </a:extLst>
            </p:cNvPr>
            <p:cNvCxnSpPr>
              <a:cxnSpLocks/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FE57A417-C969-4A4B-A0DA-693318CEC0F5}"/>
                </a:ext>
              </a:extLst>
            </p:cNvPr>
            <p:cNvCxnSpPr>
              <a:cxnSpLocks/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45AD6383-C94F-4C9C-B60D-A6EFB3198D7C}"/>
                </a:ext>
              </a:extLst>
            </p:cNvPr>
            <p:cNvCxnSpPr>
              <a:cxnSpLocks/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10CF3434-4FC7-4349-A2AA-4A3DA56A6C16}"/>
                </a:ext>
              </a:extLst>
            </p:cNvPr>
            <p:cNvCxnSpPr>
              <a:cxnSpLocks/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8F595A8-8713-4A94-96F9-9DEF8744C37A}"/>
                </a:ext>
              </a:extLst>
            </p:cNvPr>
            <p:cNvCxnSpPr>
              <a:cxnSpLocks/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07631C7D-9EEF-4650-BCDD-28BEFACB6B0A}"/>
                </a:ext>
              </a:extLst>
            </p:cNvPr>
            <p:cNvCxnSpPr>
              <a:cxnSpLocks/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C11F5EA-4C6F-4C4B-AB59-6467B8806D24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27FAF4D5-B37F-4BC4-8279-CDBC72FBC8E2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20B9E01-F380-4F5A-A128-5051AEEA05B1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CE1EE67B-63F6-49F9-B01D-84E5AA3015C8}"/>
                </a:ext>
              </a:extLst>
            </p:cNvPr>
            <p:cNvCxnSpPr>
              <a:cxnSpLocks/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8B633272-CDDF-4643-8E96-0E69E26B508C}"/>
                </a:ext>
              </a:extLst>
            </p:cNvPr>
            <p:cNvCxnSpPr>
              <a:cxnSpLocks/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99027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93A0354-2687-4B75-81A7-A8072F1BC991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ECC07AD6-9B7B-4F82-A681-2DF36F226EB3}"/>
                </a:ext>
              </a:extLst>
            </p:cNvPr>
            <p:cNvCxnSpPr>
              <a:cxnSpLocks/>
              <a:stCxn id="281" idx="7"/>
              <a:endCxn id="279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59F0B30D-5D1D-45D2-82DF-10C1AFD89F54}"/>
                </a:ext>
              </a:extLst>
            </p:cNvPr>
            <p:cNvCxnSpPr>
              <a:cxnSpLocks/>
              <a:stCxn id="279" idx="4"/>
              <a:endCxn id="29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1CAF030-2C10-4C83-BAA2-5BB6EA477CDD}"/>
                </a:ext>
              </a:extLst>
            </p:cNvPr>
            <p:cNvCxnSpPr>
              <a:cxnSpLocks/>
              <a:stCxn id="284" idx="2"/>
              <a:endCxn id="29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EC820E7-0700-4BD1-92FE-DED231C50008}"/>
                </a:ext>
              </a:extLst>
            </p:cNvPr>
            <p:cNvCxnSpPr>
              <a:cxnSpLocks/>
              <a:stCxn id="298" idx="5"/>
              <a:endCxn id="284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F163596-75A8-4537-9E5B-2DD50101FD0A}"/>
                </a:ext>
              </a:extLst>
            </p:cNvPr>
            <p:cNvCxnSpPr>
              <a:cxnSpLocks/>
              <a:stCxn id="279" idx="5"/>
              <a:endCxn id="29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95EFD9B9-1375-467F-9E23-96880F6D3ECB}"/>
                </a:ext>
              </a:extLst>
            </p:cNvPr>
            <p:cNvCxnSpPr>
              <a:cxnSpLocks/>
              <a:stCxn id="284" idx="0"/>
              <a:endCxn id="29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0AB135D-E9EC-44D0-9157-59B971AF415D}"/>
                </a:ext>
              </a:extLst>
            </p:cNvPr>
            <p:cNvCxnSpPr>
              <a:cxnSpLocks/>
              <a:stCxn id="298" idx="3"/>
              <a:endCxn id="29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CA4B8596-A3B9-43CC-912A-8D3308DDC71E}"/>
                </a:ext>
              </a:extLst>
            </p:cNvPr>
            <p:cNvCxnSpPr>
              <a:cxnSpLocks/>
              <a:stCxn id="404" idx="7"/>
              <a:endCxn id="286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9A9BF639-9C64-46E1-A5AC-83D592382C73}"/>
                </a:ext>
              </a:extLst>
            </p:cNvPr>
            <p:cNvCxnSpPr>
              <a:cxnSpLocks/>
              <a:stCxn id="284" idx="7"/>
              <a:endCxn id="286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26D96E3-49CA-4158-B064-E417086598CC}"/>
                </a:ext>
              </a:extLst>
            </p:cNvPr>
            <p:cNvCxnSpPr>
              <a:cxnSpLocks/>
              <a:stCxn id="283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511B573A-E05B-432D-9A0A-181EC0026387}"/>
                </a:ext>
              </a:extLst>
            </p:cNvPr>
            <p:cNvCxnSpPr>
              <a:cxnSpLocks/>
              <a:stCxn id="298" idx="6"/>
              <a:endCxn id="29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D948FAFD-9608-41A5-B712-131AE0079261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F0F91089-6159-4A00-AB22-14C9B5CBCA13}"/>
                </a:ext>
              </a:extLst>
            </p:cNvPr>
            <p:cNvCxnSpPr>
              <a:cxnSpLocks/>
              <a:stCxn id="297" idx="6"/>
              <a:endCxn id="286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74EE683A-E741-41AC-AEEE-99EDD23B3F51}"/>
                </a:ext>
              </a:extLst>
            </p:cNvPr>
            <p:cNvCxnSpPr>
              <a:cxnSpLocks/>
              <a:stCxn id="285" idx="0"/>
              <a:endCxn id="286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56C10DAD-DCC4-4785-B866-77C5CDBDA72D}"/>
                </a:ext>
              </a:extLst>
            </p:cNvPr>
            <p:cNvCxnSpPr>
              <a:cxnSpLocks/>
              <a:stCxn id="288" idx="1"/>
              <a:endCxn id="286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62E05A1B-5B10-41DC-B18E-0AC5720B98AF}"/>
                </a:ext>
              </a:extLst>
            </p:cNvPr>
            <p:cNvCxnSpPr>
              <a:cxnSpLocks/>
              <a:stCxn id="288" idx="0"/>
              <a:endCxn id="287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7A76CF74-2C36-42FC-9F18-FCA36A274B01}"/>
                </a:ext>
              </a:extLst>
            </p:cNvPr>
            <p:cNvCxnSpPr>
              <a:cxnSpLocks/>
              <a:stCxn id="287" idx="2"/>
              <a:endCxn id="286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2C1CEA6C-9704-436F-9B16-D5CD852F06EF}"/>
                </a:ext>
              </a:extLst>
            </p:cNvPr>
            <p:cNvCxnSpPr>
              <a:cxnSpLocks/>
              <a:stCxn id="287" idx="7"/>
              <a:endCxn id="42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792D9CB8-8BE0-4EBA-9B89-B0183F56C6CB}"/>
                </a:ext>
              </a:extLst>
            </p:cNvPr>
            <p:cNvCxnSpPr>
              <a:cxnSpLocks/>
              <a:stCxn id="287" idx="6"/>
              <a:endCxn id="294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D0F76799-51CB-4BB9-A524-3D9837B0327F}"/>
                </a:ext>
              </a:extLst>
            </p:cNvPr>
            <p:cNvCxnSpPr>
              <a:cxnSpLocks/>
              <a:stCxn id="294" idx="7"/>
              <a:endCxn id="295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73F81D86-59B4-41C8-B71D-C1233DF89F07}"/>
                </a:ext>
              </a:extLst>
            </p:cNvPr>
            <p:cNvCxnSpPr>
              <a:cxnSpLocks/>
              <a:stCxn id="280" idx="0"/>
              <a:endCxn id="279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A29C7661-32D0-4070-A60D-8812F08D9553}"/>
                </a:ext>
              </a:extLst>
            </p:cNvPr>
            <p:cNvCxnSpPr>
              <a:cxnSpLocks/>
              <a:stCxn id="296" idx="2"/>
              <a:endCxn id="280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40CFDEB5-8BD6-4B0E-920C-24D6A09B3F96}"/>
                </a:ext>
              </a:extLst>
            </p:cNvPr>
            <p:cNvCxnSpPr>
              <a:cxnSpLocks/>
              <a:stCxn id="283" idx="1"/>
              <a:endCxn id="280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EBF05BC-BDCF-4ED2-9D19-1952C482B3DA}"/>
                </a:ext>
              </a:extLst>
            </p:cNvPr>
            <p:cNvCxnSpPr>
              <a:cxnSpLocks/>
              <a:stCxn id="282" idx="7"/>
              <a:endCxn id="280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35E41A46-E730-4BDB-9452-784BCDBB33C3}"/>
                </a:ext>
              </a:extLst>
            </p:cNvPr>
            <p:cNvCxnSpPr>
              <a:cxnSpLocks/>
              <a:stCxn id="281" idx="6"/>
              <a:endCxn id="280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4E2FB429-AEDA-432F-B37E-50F4871C0365}"/>
                </a:ext>
              </a:extLst>
            </p:cNvPr>
            <p:cNvCxnSpPr>
              <a:cxnSpLocks/>
              <a:stCxn id="301" idx="7"/>
              <a:endCxn id="281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1CC9691F-489B-4390-9DE1-E1011A7FAC4A}"/>
                </a:ext>
              </a:extLst>
            </p:cNvPr>
            <p:cNvCxnSpPr>
              <a:cxnSpLocks/>
              <a:stCxn id="301" idx="6"/>
              <a:endCxn id="282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7EA1AC0D-3354-41AB-8AC8-ADF4BD8915B3}"/>
                </a:ext>
              </a:extLst>
            </p:cNvPr>
            <p:cNvCxnSpPr>
              <a:cxnSpLocks/>
              <a:stCxn id="30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25A6F784-BFC5-4301-80B3-14793CDF9D53}"/>
                </a:ext>
              </a:extLst>
            </p:cNvPr>
            <p:cNvCxnSpPr>
              <a:cxnSpLocks/>
              <a:stCxn id="282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93EA3626-D595-4DCD-989D-13B860D94A44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AA1DC40D-2213-4B14-8112-09C7A2865BD0}"/>
                </a:ext>
              </a:extLst>
            </p:cNvPr>
            <p:cNvCxnSpPr>
              <a:cxnSpLocks/>
              <a:stCxn id="283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B92997EF-6D7E-4C87-8D00-2F1ACB5AA962}"/>
                </a:ext>
              </a:extLst>
            </p:cNvPr>
            <p:cNvCxnSpPr>
              <a:cxnSpLocks/>
              <a:stCxn id="282" idx="6"/>
              <a:endCxn id="283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D79DE1C7-883C-47F4-8E70-58B4EB328FE5}"/>
                </a:ext>
              </a:extLst>
            </p:cNvPr>
            <p:cNvCxnSpPr>
              <a:cxnSpLocks/>
              <a:stCxn id="283" idx="6"/>
              <a:endCxn id="284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AAFFB451-B1DC-4495-B341-6445EE8FC1C9}"/>
                </a:ext>
              </a:extLst>
            </p:cNvPr>
            <p:cNvCxnSpPr>
              <a:cxnSpLocks/>
              <a:stCxn id="285" idx="2"/>
              <a:endCxn id="284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D0B2ED9C-A273-40CD-A70E-F3C04E316367}"/>
                </a:ext>
              </a:extLst>
            </p:cNvPr>
            <p:cNvCxnSpPr>
              <a:cxnSpLocks/>
              <a:stCxn id="306" idx="0"/>
              <a:endCxn id="284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A82FB7B0-F1F9-40A2-981C-E300FB4AB433}"/>
                </a:ext>
              </a:extLst>
            </p:cNvPr>
            <p:cNvCxnSpPr>
              <a:cxnSpLocks/>
              <a:endCxn id="284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29EAA0FA-7783-40A6-A1D6-02C0356587F2}"/>
                </a:ext>
              </a:extLst>
            </p:cNvPr>
            <p:cNvCxnSpPr>
              <a:cxnSpLocks/>
              <a:stCxn id="306" idx="2"/>
              <a:endCxn id="285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EDF7C2EC-B2C6-4779-81E6-3FAFD227A155}"/>
                </a:ext>
              </a:extLst>
            </p:cNvPr>
            <p:cNvCxnSpPr>
              <a:cxnSpLocks/>
              <a:stCxn id="288" idx="2"/>
              <a:endCxn id="285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8B73CE0F-5857-4FBE-9AA5-1C086D8C8579}"/>
                </a:ext>
              </a:extLst>
            </p:cNvPr>
            <p:cNvCxnSpPr>
              <a:cxnSpLocks/>
              <a:stCxn id="288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66750EFA-B553-44AA-BD0E-2F90E984FCA7}"/>
                </a:ext>
              </a:extLst>
            </p:cNvPr>
            <p:cNvCxnSpPr>
              <a:cxnSpLocks/>
              <a:stCxn id="289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042CC6A0-33D2-43B2-87FB-EFA2486811A5}"/>
                </a:ext>
              </a:extLst>
            </p:cNvPr>
            <p:cNvCxnSpPr>
              <a:cxnSpLocks/>
              <a:stCxn id="289" idx="2"/>
              <a:endCxn id="288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F72EFF0-E6EC-44B8-8475-8D1D7C14CDD1}"/>
                </a:ext>
              </a:extLst>
            </p:cNvPr>
            <p:cNvCxnSpPr>
              <a:cxnSpLocks/>
              <a:stCxn id="294" idx="4"/>
              <a:endCxn id="289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9103CFC0-6C29-499B-AD29-181247A3253F}"/>
                </a:ext>
              </a:extLst>
            </p:cNvPr>
            <p:cNvCxnSpPr>
              <a:cxnSpLocks/>
              <a:stCxn id="293" idx="3"/>
              <a:endCxn id="289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C11A6C73-62CF-42DA-9BB3-78A541EF9DD4}"/>
                </a:ext>
              </a:extLst>
            </p:cNvPr>
            <p:cNvCxnSpPr>
              <a:cxnSpLocks/>
              <a:stCxn id="293" idx="2"/>
              <a:endCxn id="294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C9F5E034-3384-4868-B51D-0EF3FE4B1792}"/>
                </a:ext>
              </a:extLst>
            </p:cNvPr>
            <p:cNvCxnSpPr>
              <a:cxnSpLocks/>
              <a:stCxn id="293" idx="1"/>
              <a:endCxn id="295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E6E3F94C-B647-4CF0-AEF4-51CE460B6DA4}"/>
                </a:ext>
              </a:extLst>
            </p:cNvPr>
            <p:cNvCxnSpPr>
              <a:cxnSpLocks/>
              <a:stCxn id="291" idx="1"/>
              <a:endCxn id="295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A5A3A9FA-4DB7-4899-94CD-6831B6F1D132}"/>
                </a:ext>
              </a:extLst>
            </p:cNvPr>
            <p:cNvCxnSpPr>
              <a:cxnSpLocks/>
              <a:stCxn id="291" idx="0"/>
              <a:endCxn id="292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FB265748-D260-46F1-A07B-B7E62DF572FA}"/>
                </a:ext>
              </a:extLst>
            </p:cNvPr>
            <p:cNvCxnSpPr>
              <a:cxnSpLocks/>
              <a:stCxn id="363" idx="7"/>
              <a:endCxn id="42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AC966C4B-F642-4553-9E7F-D6F6DE484E1E}"/>
                </a:ext>
              </a:extLst>
            </p:cNvPr>
            <p:cNvCxnSpPr>
              <a:cxnSpLocks/>
              <a:endCxn id="290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5F56F1BD-37DE-4583-920D-EDDFBE266103}"/>
                </a:ext>
              </a:extLst>
            </p:cNvPr>
            <p:cNvCxnSpPr>
              <a:cxnSpLocks/>
              <a:stCxn id="363" idx="0"/>
              <a:endCxn id="42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EE7AFFC2-B8F8-4AFD-B696-7BD0837B44BD}"/>
                </a:ext>
              </a:extLst>
            </p:cNvPr>
            <p:cNvCxnSpPr>
              <a:cxnSpLocks/>
              <a:stCxn id="375" idx="0"/>
              <a:endCxn id="42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969F3B65-E810-489E-A445-E77720D20165}"/>
                </a:ext>
              </a:extLst>
            </p:cNvPr>
            <p:cNvCxnSpPr>
              <a:cxnSpLocks/>
              <a:stCxn id="375" idx="1"/>
              <a:endCxn id="292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B0BC112-A9C9-48B5-A6C1-4030CB95A28E}"/>
                </a:ext>
              </a:extLst>
            </p:cNvPr>
            <p:cNvCxnSpPr>
              <a:cxnSpLocks/>
              <a:stCxn id="292" idx="2"/>
              <a:endCxn id="295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934F7A6-399A-4CAC-A7E9-0BEB6E3ABF2D}"/>
                </a:ext>
              </a:extLst>
            </p:cNvPr>
            <p:cNvCxnSpPr>
              <a:cxnSpLocks/>
              <a:stCxn id="291" idx="2"/>
              <a:endCxn id="293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8C5C9ECE-0069-4B5E-9CCE-19B46B9C941C}"/>
                </a:ext>
              </a:extLst>
            </p:cNvPr>
            <p:cNvCxnSpPr>
              <a:cxnSpLocks/>
              <a:stCxn id="290" idx="1"/>
              <a:endCxn id="293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5F4530F-E483-40B9-88CD-C9476422E32F}"/>
                </a:ext>
              </a:extLst>
            </p:cNvPr>
            <p:cNvCxnSpPr>
              <a:cxnSpLocks/>
              <a:stCxn id="290" idx="3"/>
              <a:endCxn id="30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8274BE7-0BBC-4EE9-B660-FFBF06EE36D5}"/>
                </a:ext>
              </a:extLst>
            </p:cNvPr>
            <p:cNvCxnSpPr>
              <a:cxnSpLocks/>
              <a:stCxn id="293" idx="4"/>
              <a:endCxn id="30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0BE2AC43-6ED1-4734-9019-8890AB14F57C}"/>
                </a:ext>
              </a:extLst>
            </p:cNvPr>
            <p:cNvCxnSpPr>
              <a:cxnSpLocks/>
              <a:stCxn id="289" idx="5"/>
              <a:endCxn id="30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FBDBEEAC-A05D-45C3-94F5-81CB8E365434}"/>
                </a:ext>
              </a:extLst>
            </p:cNvPr>
            <p:cNvCxnSpPr>
              <a:cxnSpLocks/>
              <a:stCxn id="290" idx="7"/>
              <a:endCxn id="291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E4942A7A-00B9-48C7-8A5D-543DE034D568}"/>
                </a:ext>
              </a:extLst>
            </p:cNvPr>
            <p:cNvCxnSpPr>
              <a:cxnSpLocks/>
              <a:stCxn id="288" idx="7"/>
              <a:endCxn id="294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06F2FA8-D822-486C-B518-F0178594347E}"/>
                </a:ext>
              </a:extLst>
            </p:cNvPr>
            <p:cNvCxnSpPr>
              <a:cxnSpLocks/>
              <a:endCxn id="290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E04135AD-B34E-4C86-AE95-B91ED87D97D2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C5492B1-9DA0-4566-AB89-4C3E942CFC6C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0BDA989-BB89-4A73-9463-FBB3DE9CAE52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410E2AC-D6AB-461E-885D-A3D40782ABF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115DDC6F-E401-4AC2-81B6-47486358B73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1A58AE3-7F6F-47E6-950F-C1D07CA63104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52BF545-6D1B-4DC6-B148-6B7619A7D8B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FA6CD32-4868-4861-A413-A22D9747374F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3DC86FF1-EF7B-49A4-8B8D-572E497E48B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7186B5D-71E6-4754-A38C-299230BF8D8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459398D9-3B32-4949-A360-59A3B04505A0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B23C537-8A55-40FD-9D25-46F47EE25A0A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2A8671FC-2DD8-4132-AD26-F6E446F3F53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186ABEF3-0B35-4039-A786-B65F7B13ABA5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A7BDA52-027F-473E-9F7B-CD41955213E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5BD262F9-1571-4795-9B1F-B3C108AA58F8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ED8A0C-A2D6-4093-AC16-074E30A6F1E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CCA917DF-8980-47F7-99A7-9BF89F3DDA3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0B3F6E6-2F47-4C22-B19E-E352A509A57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0EE9B063-0452-4976-B9DE-023F10114FC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7E184B9C-2883-4B1E-AB02-A0C0E00F120A}"/>
                </a:ext>
              </a:extLst>
            </p:cNvPr>
            <p:cNvCxnSpPr>
              <a:cxnSpLocks/>
              <a:stCxn id="298" idx="2"/>
              <a:endCxn id="280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1E4CB873-E45B-4AC4-B721-87D85D6CC0AF}"/>
                </a:ext>
              </a:extLst>
            </p:cNvPr>
            <p:cNvCxnSpPr>
              <a:cxnSpLocks/>
              <a:stCxn id="281" idx="4"/>
              <a:endCxn id="282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AA055FA6-A716-4E54-9407-7435933906B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85C74136-4162-4A64-B85E-586C91BFCCF6}"/>
                </a:ext>
              </a:extLst>
            </p:cNvPr>
            <p:cNvCxnSpPr>
              <a:cxnSpLocks/>
              <a:stCxn id="30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A0E9EDB8-8C42-473D-8C66-7867496BA187}"/>
                </a:ext>
              </a:extLst>
            </p:cNvPr>
            <p:cNvCxnSpPr>
              <a:cxnSpLocks/>
              <a:stCxn id="30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E55D9255-3AF7-4C41-AE1F-8409B32F04C3}"/>
                </a:ext>
              </a:extLst>
            </p:cNvPr>
            <p:cNvCxnSpPr>
              <a:cxnSpLocks/>
              <a:stCxn id="30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>
              <a:extLst>
                <a:ext uri="{FF2B5EF4-FFF2-40B4-BE49-F238E27FC236}">
                  <a16:creationId xmlns:a16="http://schemas.microsoft.com/office/drawing/2014/main" id="{4344FD83-9983-4424-AAA6-148AE4CCFAD9}"/>
                </a:ext>
              </a:extLst>
            </p:cNvPr>
            <p:cNvCxnSpPr>
              <a:cxnSpLocks/>
              <a:endCxn id="281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28D4CFF2-1DBE-4876-B3BF-8A7776EF415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Chord 306">
              <a:extLst>
                <a:ext uri="{FF2B5EF4-FFF2-40B4-BE49-F238E27FC236}">
                  <a16:creationId xmlns:a16="http://schemas.microsoft.com/office/drawing/2014/main" id="{0F2AD8D5-59DD-42AF-8A54-081DDAA505F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444FA6C2-DCD5-48E6-9B87-9C33B7C104C9}"/>
                </a:ext>
              </a:extLst>
            </p:cNvPr>
            <p:cNvCxnSpPr>
              <a:cxnSpLocks/>
              <a:stCxn id="306" idx="1"/>
              <a:endCxn id="288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EC17BC5D-1968-4A00-9612-60AF3C1DC048}"/>
                </a:ext>
              </a:extLst>
            </p:cNvPr>
            <p:cNvCxnSpPr>
              <a:cxnSpLocks/>
              <a:endCxn id="360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78C26D02-86DC-4F20-AD2A-20EE17100464}"/>
                </a:ext>
              </a:extLst>
            </p:cNvPr>
            <p:cNvCxnSpPr>
              <a:cxnSpLocks/>
              <a:endCxn id="375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901A91C-F420-44C0-A758-2D50358BB2CF}"/>
                </a:ext>
              </a:extLst>
            </p:cNvPr>
            <p:cNvCxnSpPr>
              <a:cxnSpLocks/>
              <a:stCxn id="360" idx="0"/>
              <a:endCxn id="375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789DB2A7-80EE-4CFF-AC06-49621DD9B1D1}"/>
                </a:ext>
              </a:extLst>
            </p:cNvPr>
            <p:cNvCxnSpPr>
              <a:cxnSpLocks/>
              <a:stCxn id="426" idx="2"/>
              <a:endCxn id="362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998575A5-C5D1-4804-B4EB-7907C235F278}"/>
                </a:ext>
              </a:extLst>
            </p:cNvPr>
            <p:cNvCxnSpPr>
              <a:cxnSpLocks/>
              <a:stCxn id="360" idx="7"/>
              <a:endCxn id="362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EA80B120-CD43-41C6-AC7B-E7CD8E94F0C4}"/>
                </a:ext>
              </a:extLst>
            </p:cNvPr>
            <p:cNvCxnSpPr>
              <a:cxnSpLocks/>
              <a:endCxn id="375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28C8C297-0234-4A22-A5F7-1B79EEC2A404}"/>
                </a:ext>
              </a:extLst>
            </p:cNvPr>
            <p:cNvCxnSpPr>
              <a:cxnSpLocks/>
              <a:stCxn id="375" idx="6"/>
              <a:endCxn id="362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FF6B43D-DCD2-411F-98EE-485281DB961A}"/>
                </a:ext>
              </a:extLst>
            </p:cNvPr>
            <p:cNvCxnSpPr>
              <a:cxnSpLocks/>
              <a:stCxn id="361" idx="0"/>
              <a:endCxn id="362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C6138CA4-90DD-4B41-9514-5327FF10A391}"/>
                </a:ext>
              </a:extLst>
            </p:cNvPr>
            <p:cNvCxnSpPr>
              <a:cxnSpLocks/>
              <a:stCxn id="364" idx="1"/>
              <a:endCxn id="362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1387748F-CA4F-45D8-85AF-1FBE8B866CA3}"/>
                </a:ext>
              </a:extLst>
            </p:cNvPr>
            <p:cNvCxnSpPr>
              <a:cxnSpLocks/>
              <a:stCxn id="364" idx="0"/>
              <a:endCxn id="363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72956221-B676-447C-B9DD-085A3BB85F21}"/>
                </a:ext>
              </a:extLst>
            </p:cNvPr>
            <p:cNvCxnSpPr>
              <a:cxnSpLocks/>
              <a:stCxn id="363" idx="2"/>
              <a:endCxn id="362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5919CFFE-9B03-43F7-BB98-9DCE4363A413}"/>
                </a:ext>
              </a:extLst>
            </p:cNvPr>
            <p:cNvCxnSpPr>
              <a:cxnSpLocks/>
              <a:stCxn id="363" idx="7"/>
              <a:endCxn id="371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CE6DAF90-054B-45FD-A8BE-AA4AD3F7304B}"/>
                </a:ext>
              </a:extLst>
            </p:cNvPr>
            <p:cNvCxnSpPr>
              <a:cxnSpLocks/>
              <a:stCxn id="363" idx="6"/>
              <a:endCxn id="370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2B446FD8-EC95-4A59-81DC-AA0905A8FEA0}"/>
                </a:ext>
              </a:extLst>
            </p:cNvPr>
            <p:cNvCxnSpPr>
              <a:cxnSpLocks/>
              <a:stCxn id="370" idx="7"/>
              <a:endCxn id="371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D11C0E1F-126C-4C7C-9359-0B0EB7E23951}"/>
                </a:ext>
              </a:extLst>
            </p:cNvPr>
            <p:cNvCxnSpPr>
              <a:cxnSpLocks/>
              <a:stCxn id="427" idx="1"/>
              <a:endCxn id="362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B1B077D1-AE77-4790-A4D3-EDDAFBE4AD79}"/>
                </a:ext>
              </a:extLst>
            </p:cNvPr>
            <p:cNvCxnSpPr>
              <a:cxnSpLocks/>
              <a:endCxn id="360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36A0B4EC-A9D5-4874-85D0-4DD07D4D5357}"/>
                </a:ext>
              </a:extLst>
            </p:cNvPr>
            <p:cNvCxnSpPr>
              <a:cxnSpLocks/>
              <a:stCxn id="361" idx="2"/>
              <a:endCxn id="360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70AF63E9-A691-4C2B-96DC-E0A55EFE79B8}"/>
                </a:ext>
              </a:extLst>
            </p:cNvPr>
            <p:cNvCxnSpPr>
              <a:cxnSpLocks/>
              <a:stCxn id="376" idx="0"/>
              <a:endCxn id="360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C98890E5-F733-4BD1-9F15-A377B562DE6C}"/>
                </a:ext>
              </a:extLst>
            </p:cNvPr>
            <p:cNvCxnSpPr>
              <a:cxnSpLocks/>
              <a:endCxn id="360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52932B9-3B9C-47F5-A4E7-1273B9D16590}"/>
                </a:ext>
              </a:extLst>
            </p:cNvPr>
            <p:cNvCxnSpPr>
              <a:cxnSpLocks/>
              <a:stCxn id="376" idx="2"/>
              <a:endCxn id="361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CEF81320-CCA6-48C5-90ED-C2CF9F3BB076}"/>
                </a:ext>
              </a:extLst>
            </p:cNvPr>
            <p:cNvCxnSpPr>
              <a:cxnSpLocks/>
              <a:stCxn id="364" idx="2"/>
              <a:endCxn id="361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7D6AFDB-8233-411A-AAD8-5F807321294C}"/>
                </a:ext>
              </a:extLst>
            </p:cNvPr>
            <p:cNvCxnSpPr>
              <a:cxnSpLocks/>
              <a:stCxn id="364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EC452515-2D1B-4D48-A0C4-14D38BBB5D0B}"/>
                </a:ext>
              </a:extLst>
            </p:cNvPr>
            <p:cNvCxnSpPr>
              <a:cxnSpLocks/>
              <a:stCxn id="365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51039415-542D-43C0-A772-285C2A26B200}"/>
                </a:ext>
              </a:extLst>
            </p:cNvPr>
            <p:cNvCxnSpPr>
              <a:cxnSpLocks/>
              <a:stCxn id="365" idx="2"/>
              <a:endCxn id="364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B2024C51-9B95-439A-AD66-53986FB726CC}"/>
                </a:ext>
              </a:extLst>
            </p:cNvPr>
            <p:cNvCxnSpPr>
              <a:cxnSpLocks/>
              <a:stCxn id="370" idx="4"/>
              <a:endCxn id="365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4A55F1D2-4D93-468D-9F4C-6B767FF87608}"/>
                </a:ext>
              </a:extLst>
            </p:cNvPr>
            <p:cNvCxnSpPr>
              <a:cxnSpLocks/>
              <a:stCxn id="369" idx="3"/>
              <a:endCxn id="365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C19949A7-C92B-4983-BDEC-67F5A5078671}"/>
                </a:ext>
              </a:extLst>
            </p:cNvPr>
            <p:cNvCxnSpPr>
              <a:cxnSpLocks/>
              <a:stCxn id="369" idx="2"/>
              <a:endCxn id="370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B755025B-01FD-4D43-9B4B-12A4866F4FAD}"/>
                </a:ext>
              </a:extLst>
            </p:cNvPr>
            <p:cNvCxnSpPr>
              <a:cxnSpLocks/>
              <a:stCxn id="369" idx="1"/>
              <a:endCxn id="371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F5F6DE21-CC6D-4EBC-84E4-E8F521B9CC9B}"/>
                </a:ext>
              </a:extLst>
            </p:cNvPr>
            <p:cNvCxnSpPr>
              <a:cxnSpLocks/>
              <a:stCxn id="367" idx="1"/>
              <a:endCxn id="371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EB697230-A569-4613-A7AE-24FDCA8B57B8}"/>
                </a:ext>
              </a:extLst>
            </p:cNvPr>
            <p:cNvCxnSpPr>
              <a:cxnSpLocks/>
              <a:stCxn id="367" idx="0"/>
              <a:endCxn id="368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A3CE513B-D11A-452C-95F8-6EDE3B110406}"/>
                </a:ext>
              </a:extLst>
            </p:cNvPr>
            <p:cNvCxnSpPr>
              <a:cxnSpLocks/>
              <a:stCxn id="373" idx="0"/>
              <a:endCxn id="372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42DDD300-0B37-4843-B94A-6816EC4D236E}"/>
                </a:ext>
              </a:extLst>
            </p:cNvPr>
            <p:cNvCxnSpPr>
              <a:cxnSpLocks/>
              <a:stCxn id="401" idx="7"/>
              <a:endCxn id="372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97E13790-07D9-42D8-9C81-CAB74D51E509}"/>
                </a:ext>
              </a:extLst>
            </p:cNvPr>
            <p:cNvCxnSpPr>
              <a:cxnSpLocks/>
              <a:endCxn id="373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D88DB5DF-4EA5-4C04-8B59-6AB8C890CE3A}"/>
                </a:ext>
              </a:extLst>
            </p:cNvPr>
            <p:cNvCxnSpPr>
              <a:cxnSpLocks/>
              <a:stCxn id="400" idx="5"/>
              <a:endCxn id="374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3D10A8DE-876A-4EF9-9BCD-5A868CD92BF8}"/>
                </a:ext>
              </a:extLst>
            </p:cNvPr>
            <p:cNvCxnSpPr>
              <a:cxnSpLocks/>
              <a:endCxn id="374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05977368-D475-41FC-9BD1-7865E3B68B30}"/>
                </a:ext>
              </a:extLst>
            </p:cNvPr>
            <p:cNvCxnSpPr>
              <a:cxnSpLocks/>
              <a:stCxn id="374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67275D2-B467-4C84-B854-CF85E21C0631}"/>
                </a:ext>
              </a:extLst>
            </p:cNvPr>
            <p:cNvCxnSpPr>
              <a:cxnSpLocks/>
              <a:stCxn id="374" idx="3"/>
              <a:endCxn id="366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5F1EAD1F-105F-4CDC-92A1-B9091E1BE060}"/>
                </a:ext>
              </a:extLst>
            </p:cNvPr>
            <p:cNvCxnSpPr>
              <a:cxnSpLocks/>
              <a:stCxn id="374" idx="1"/>
              <a:endCxn id="367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812A71D5-AB21-4848-879C-BF9E3225E6A5}"/>
                </a:ext>
              </a:extLst>
            </p:cNvPr>
            <p:cNvCxnSpPr>
              <a:cxnSpLocks/>
              <a:stCxn id="373" idx="2"/>
              <a:endCxn id="367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E2633FAE-0F3D-4612-B80E-97B404C88C50}"/>
                </a:ext>
              </a:extLst>
            </p:cNvPr>
            <p:cNvCxnSpPr>
              <a:cxnSpLocks/>
              <a:stCxn id="372" idx="3"/>
              <a:endCxn id="367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6F109A7D-23F1-48B1-888C-220826EFB185}"/>
                </a:ext>
              </a:extLst>
            </p:cNvPr>
            <p:cNvCxnSpPr>
              <a:cxnSpLocks/>
              <a:stCxn id="372" idx="2"/>
              <a:endCxn id="368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FDCE7B84-963B-431A-8151-70B118C4B57A}"/>
                </a:ext>
              </a:extLst>
            </p:cNvPr>
            <p:cNvCxnSpPr>
              <a:cxnSpLocks/>
              <a:stCxn id="368" idx="1"/>
              <a:endCxn id="371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82FAE79D-5228-4D29-B7FB-ED0B70163840}"/>
                </a:ext>
              </a:extLst>
            </p:cNvPr>
            <p:cNvCxnSpPr>
              <a:cxnSpLocks/>
              <a:stCxn id="367" idx="2"/>
              <a:endCxn id="369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4AF9E01C-B022-4431-9F06-E287DC35B90E}"/>
                </a:ext>
              </a:extLst>
            </p:cNvPr>
            <p:cNvCxnSpPr>
              <a:cxnSpLocks/>
              <a:stCxn id="366" idx="1"/>
              <a:endCxn id="369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E2E5F3D5-D0E1-452F-B41A-3A8311642A21}"/>
                </a:ext>
              </a:extLst>
            </p:cNvPr>
            <p:cNvCxnSpPr>
              <a:cxnSpLocks/>
              <a:stCxn id="366" idx="3"/>
              <a:endCxn id="377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D2CF1BE6-46B8-46E9-8A6D-88A1291EB9DB}"/>
                </a:ext>
              </a:extLst>
            </p:cNvPr>
            <p:cNvCxnSpPr>
              <a:cxnSpLocks/>
              <a:stCxn id="369" idx="4"/>
              <a:endCxn id="377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E2464A55-51F4-41A6-BDCE-EEFEE9435F39}"/>
                </a:ext>
              </a:extLst>
            </p:cNvPr>
            <p:cNvCxnSpPr>
              <a:cxnSpLocks/>
              <a:stCxn id="365" idx="5"/>
              <a:endCxn id="377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CA017B64-0FAE-42FE-A697-95B0CD79CAFD}"/>
                </a:ext>
              </a:extLst>
            </p:cNvPr>
            <p:cNvCxnSpPr>
              <a:cxnSpLocks/>
              <a:stCxn id="366" idx="7"/>
              <a:endCxn id="367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FFA65365-4610-4BC3-ABDA-E05C4952074C}"/>
                </a:ext>
              </a:extLst>
            </p:cNvPr>
            <p:cNvCxnSpPr>
              <a:cxnSpLocks/>
              <a:stCxn id="364" idx="7"/>
              <a:endCxn id="370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260044F5-AB8B-4D74-9DA2-22172CB47D7E}"/>
                </a:ext>
              </a:extLst>
            </p:cNvPr>
            <p:cNvCxnSpPr>
              <a:cxnSpLocks/>
              <a:endCxn id="366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CF997CB2-EE23-4B3F-8B33-A1AB4AABB123}"/>
                </a:ext>
              </a:extLst>
            </p:cNvPr>
            <p:cNvCxnSpPr>
              <a:cxnSpLocks/>
              <a:stCxn id="374" idx="7"/>
              <a:endCxn id="373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2BF7CF02-0951-4FC1-9A53-2DF098374936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6654CAAF-887A-4D94-8B94-CD62BC9B1A1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B3EEFCD-D1DF-4416-B576-493369DE4F56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723E2C2-B21B-4FF7-A5CE-794DD3642936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EF7697D1-C724-466D-80AD-D298A03F93E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B0E84311-C529-4F8F-B4D5-44FBD7BD8C72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518A8EBF-F9A3-4656-A45C-2DCBE391AE92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E62137AD-1423-40E5-9BDD-60190AB9331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8048B5F-1A77-4CD2-90C8-C994712AC69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9AF83336-CD92-4ADE-BF73-C6BE7C14D9C9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CB98107-01D4-465B-AA20-F01889572F70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D9FF8CC2-C847-4A18-AE88-C5BB34DD2E5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82E93249-E7CF-42C2-A5E3-8AF8D64027ED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8CC0E03F-55C4-4142-98CE-C35224EEA87A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1D4FEC50-175F-4F4A-A514-35FF8B7EDA7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52027B5-AA2B-4246-818E-E84A7D58DAD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5377161F-1164-4F3A-BEB4-16EE81F7FFC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Chord 376">
              <a:extLst>
                <a:ext uri="{FF2B5EF4-FFF2-40B4-BE49-F238E27FC236}">
                  <a16:creationId xmlns:a16="http://schemas.microsoft.com/office/drawing/2014/main" id="{BBA07DEA-30DC-40D8-8F3F-386F5F00EE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A39C8ABC-68DF-4391-B376-87C730E725A1}"/>
                </a:ext>
              </a:extLst>
            </p:cNvPr>
            <p:cNvCxnSpPr>
              <a:cxnSpLocks/>
              <a:stCxn id="376" idx="1"/>
              <a:endCxn id="364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637B1A2B-A174-4773-8BE4-EAD1631DC62C}"/>
                </a:ext>
              </a:extLst>
            </p:cNvPr>
            <p:cNvCxnSpPr>
              <a:cxnSpLocks/>
              <a:stCxn id="398" idx="6"/>
              <a:endCxn id="372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4E784C83-9452-43CB-99B3-2F33E21084BF}"/>
                </a:ext>
              </a:extLst>
            </p:cNvPr>
            <p:cNvCxnSpPr>
              <a:cxnSpLocks/>
              <a:stCxn id="395" idx="4"/>
              <a:endCxn id="401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84147A60-A408-46E2-BBB4-F19B00237FE2}"/>
                </a:ext>
              </a:extLst>
            </p:cNvPr>
            <p:cNvCxnSpPr>
              <a:cxnSpLocks/>
              <a:stCxn id="401" idx="4"/>
              <a:endCxn id="400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C57D33F0-D5D2-4E9C-8FDE-545F9AD95BE0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6D73257D-6AA1-4DBE-8A91-09CF8AB21615}"/>
                </a:ext>
              </a:extLst>
            </p:cNvPr>
            <p:cNvCxnSpPr>
              <a:cxnSpLocks/>
              <a:stCxn id="399" idx="0"/>
              <a:endCxn id="400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04A882FA-74F8-4630-8CFF-5E9A2B40024D}"/>
                </a:ext>
              </a:extLst>
            </p:cNvPr>
            <p:cNvCxnSpPr>
              <a:cxnSpLocks/>
              <a:stCxn id="409" idx="1"/>
              <a:endCxn id="395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F3E8B179-88BD-4464-A9EE-5B5C2256A910}"/>
                </a:ext>
              </a:extLst>
            </p:cNvPr>
            <p:cNvCxnSpPr>
              <a:cxnSpLocks/>
              <a:stCxn id="400" idx="2"/>
              <a:endCxn id="40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EF528E5C-5A1E-443B-B2C4-0B87FDE96BD7}"/>
                </a:ext>
              </a:extLst>
            </p:cNvPr>
            <p:cNvCxnSpPr>
              <a:cxnSpLocks/>
              <a:stCxn id="399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A8077282-A72A-4C7B-A0F7-F39F8EB9EA46}"/>
                </a:ext>
              </a:extLst>
            </p:cNvPr>
            <p:cNvCxnSpPr>
              <a:cxnSpLocks/>
              <a:stCxn id="372" idx="1"/>
              <a:endCxn id="279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ABF27A6B-1B40-45AA-9ABA-4D754980B11B}"/>
                </a:ext>
              </a:extLst>
            </p:cNvPr>
            <p:cNvCxnSpPr>
              <a:cxnSpLocks/>
              <a:stCxn id="397" idx="6"/>
              <a:endCxn id="396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015B63C6-D22A-4302-AD66-8DD0FEBFAD5C}"/>
                </a:ext>
              </a:extLst>
            </p:cNvPr>
            <p:cNvCxnSpPr>
              <a:cxnSpLocks/>
              <a:stCxn id="395" idx="7"/>
              <a:endCxn id="397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33AC1887-C424-4C58-9440-EC5532EBF6AC}"/>
                </a:ext>
              </a:extLst>
            </p:cNvPr>
            <p:cNvCxnSpPr>
              <a:cxnSpLocks/>
              <a:stCxn id="395" idx="5"/>
              <a:endCxn id="398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CEDE98E8-BBB2-4081-B835-C364DBEFDA70}"/>
                </a:ext>
              </a:extLst>
            </p:cNvPr>
            <p:cNvCxnSpPr>
              <a:cxnSpLocks/>
              <a:stCxn id="396" idx="3"/>
              <a:endCxn id="398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FD33A178-AF11-4EAB-A111-22E1AB29BF48}"/>
                </a:ext>
              </a:extLst>
            </p:cNvPr>
            <p:cNvCxnSpPr>
              <a:cxnSpLocks/>
              <a:stCxn id="398" idx="4"/>
              <a:endCxn id="401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22438091-5AE0-4B80-B41E-24CB0BA53200}"/>
                </a:ext>
              </a:extLst>
            </p:cNvPr>
            <p:cNvCxnSpPr>
              <a:cxnSpLocks/>
              <a:stCxn id="374" idx="2"/>
              <a:endCxn id="399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3EDBF97C-81C6-4CCE-BE70-2A9563362942}"/>
                </a:ext>
              </a:extLst>
            </p:cNvPr>
            <p:cNvCxnSpPr>
              <a:cxnSpLocks/>
              <a:endCxn id="399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AB893935-70E6-48C7-96CF-A2D6B4C679A5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61CD8673-556C-4340-A7C5-23E34CDAC6C7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585A82A-1F0E-48AA-9B04-D3453F213A46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63A2D18-CE76-4553-A7D2-B05619B747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1DE03C71-F304-416A-9B90-0778A60E92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0062CAFA-520B-4A9B-8B87-D9E58F3E8C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C198A024-AD4F-4ED3-AEB5-2EF7E2FFC2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5F5E3FF3-8848-482F-A4BB-74BA13A3348D}"/>
                </a:ext>
              </a:extLst>
            </p:cNvPr>
            <p:cNvCxnSpPr>
              <a:cxnSpLocks/>
              <a:stCxn id="401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B3903467-D446-466D-BB68-30D8587378A1}"/>
                </a:ext>
              </a:extLst>
            </p:cNvPr>
            <p:cNvCxnSpPr>
              <a:cxnSpLocks/>
              <a:stCxn id="397" idx="4"/>
              <a:endCxn id="398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1D60BC83-A17D-4675-AC61-F331D505BBE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EBDDAE6B-1B1A-4150-8EF6-6CCF0533C1F3}"/>
                </a:ext>
              </a:extLst>
            </p:cNvPr>
            <p:cNvCxnSpPr>
              <a:cxnSpLocks/>
              <a:stCxn id="404" idx="3"/>
              <a:endCxn id="368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A7A66A6D-9C9F-4674-915F-B1B1731409F3}"/>
                </a:ext>
              </a:extLst>
            </p:cNvPr>
            <p:cNvCxnSpPr>
              <a:cxnSpLocks/>
              <a:stCxn id="404" idx="2"/>
              <a:endCxn id="279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A2936015-02CE-4462-B5BF-E3F6E19A897E}"/>
                </a:ext>
              </a:extLst>
            </p:cNvPr>
            <p:cNvCxnSpPr>
              <a:cxnSpLocks/>
              <a:stCxn id="397" idx="7"/>
              <a:endCxn id="281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>
              <a:extLst>
                <a:ext uri="{FF2B5EF4-FFF2-40B4-BE49-F238E27FC236}">
                  <a16:creationId xmlns:a16="http://schemas.microsoft.com/office/drawing/2014/main" id="{151E4D2E-B015-4BD1-870D-E36CEC2ADB0D}"/>
                </a:ext>
              </a:extLst>
            </p:cNvPr>
            <p:cNvCxnSpPr>
              <a:cxnSpLocks/>
              <a:endCxn id="397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Chord 408">
              <a:extLst>
                <a:ext uri="{FF2B5EF4-FFF2-40B4-BE49-F238E27FC236}">
                  <a16:creationId xmlns:a16="http://schemas.microsoft.com/office/drawing/2014/main" id="{74D27A8B-8228-4975-94EB-908B6260892E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95957489-9EDF-44CA-8471-37B1195688BE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7B950646-9F93-4F73-9801-191066E643C3}"/>
                </a:ext>
              </a:extLst>
            </p:cNvPr>
            <p:cNvCxnSpPr>
              <a:cxnSpLocks/>
              <a:stCxn id="396" idx="6"/>
              <a:endCxn id="279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E0FE4ADE-08CB-409A-B7C5-3C0AA04B6698}"/>
                </a:ext>
              </a:extLst>
            </p:cNvPr>
            <p:cNvCxnSpPr>
              <a:cxnSpLocks/>
              <a:stCxn id="396" idx="5"/>
              <a:endCxn id="372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AADE9625-03BE-4779-97DF-E23F9DB47D77}"/>
                </a:ext>
              </a:extLst>
            </p:cNvPr>
            <p:cNvCxnSpPr>
              <a:cxnSpLocks/>
              <a:stCxn id="281" idx="0"/>
              <a:endCxn id="396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D286A631-CCFF-4507-907D-0DD436B90B60}"/>
                </a:ext>
              </a:extLst>
            </p:cNvPr>
            <p:cNvCxnSpPr>
              <a:cxnSpLocks/>
              <a:stCxn id="401" idx="5"/>
              <a:endCxn id="373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AC6F06B5-7365-4709-9504-3B7BC024E347}"/>
                </a:ext>
              </a:extLst>
            </p:cNvPr>
            <p:cNvCxnSpPr>
              <a:cxnSpLocks/>
              <a:stCxn id="368" idx="7"/>
              <a:endCxn id="279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75786A9E-316F-4012-A125-F1F4D0533DCF}"/>
                </a:ext>
              </a:extLst>
            </p:cNvPr>
            <p:cNvCxnSpPr>
              <a:cxnSpLocks/>
              <a:stCxn id="297" idx="7"/>
              <a:endCxn id="404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1D0DA9B-47D4-4497-8052-846DDBFD844F}"/>
                </a:ext>
              </a:extLst>
            </p:cNvPr>
            <p:cNvCxnSpPr>
              <a:cxnSpLocks/>
              <a:stCxn id="371" idx="7"/>
              <a:endCxn id="286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B05A7A40-84A4-4833-B0A6-DBC8A66C6EA5}"/>
                </a:ext>
              </a:extLst>
            </p:cNvPr>
            <p:cNvCxnSpPr>
              <a:cxnSpLocks/>
              <a:stCxn id="371" idx="6"/>
              <a:endCxn id="404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82394A9E-28D2-465A-8607-D81F9F87C35C}"/>
                </a:ext>
              </a:extLst>
            </p:cNvPr>
            <p:cNvCxnSpPr>
              <a:cxnSpLocks/>
              <a:stCxn id="287" idx="0"/>
              <a:endCxn id="371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4A5A7BAB-8CF4-47EC-AFB4-413954452E75}"/>
                </a:ext>
              </a:extLst>
            </p:cNvPr>
            <p:cNvCxnSpPr>
              <a:cxnSpLocks/>
              <a:stCxn id="427" idx="0"/>
              <a:endCxn id="42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3FE8D99-5BCF-437C-B9D6-FF1DF3EBEC5F}"/>
                </a:ext>
              </a:extLst>
            </p:cNvPr>
            <p:cNvCxnSpPr>
              <a:cxnSpLocks/>
              <a:stCxn id="295" idx="0"/>
              <a:endCxn id="42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1AC3CE58-ED52-42C4-A8DD-68C5BE4091F4}"/>
                </a:ext>
              </a:extLst>
            </p:cNvPr>
            <p:cNvCxnSpPr>
              <a:cxnSpLocks/>
              <a:stCxn id="294" idx="0"/>
              <a:endCxn id="42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953DE94E-36D7-477D-872A-3D0D03E70AAF}"/>
                </a:ext>
              </a:extLst>
            </p:cNvPr>
            <p:cNvCxnSpPr>
              <a:cxnSpLocks/>
              <a:stCxn id="371" idx="1"/>
              <a:endCxn id="42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AD2C91B2-6F94-4004-8417-DB426FC29673}"/>
                </a:ext>
              </a:extLst>
            </p:cNvPr>
            <p:cNvCxnSpPr>
              <a:cxnSpLocks/>
              <a:stCxn id="287" idx="0"/>
              <a:endCxn id="42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C8050FDA-32DD-4AF0-BB11-5B8129C4BDA5}"/>
                </a:ext>
              </a:extLst>
            </p:cNvPr>
            <p:cNvCxnSpPr>
              <a:cxnSpLocks/>
              <a:stCxn id="428" idx="7"/>
              <a:endCxn id="42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66581318-BA3B-44C0-94F8-E43172A6EA03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0CBBA3F5-760F-4E15-A6AE-386B8A36AF22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A0C321F2-1BEB-4EA8-AEA4-64BF9BD4F220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F7FAA5CA-27EA-4652-89CC-517C73FE9F2E}"/>
                </a:ext>
              </a:extLst>
            </p:cNvPr>
            <p:cNvCxnSpPr>
              <a:cxnSpLocks/>
              <a:stCxn id="292" idx="0"/>
              <a:endCxn id="42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C500C6D4-0F38-4F5E-A2AE-21E20CE66DB1}"/>
                </a:ext>
              </a:extLst>
            </p:cNvPr>
            <p:cNvCxnSpPr>
              <a:cxnSpLocks/>
              <a:endCxn id="292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8344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4">
            <a:extLst>
              <a:ext uri="{FF2B5EF4-FFF2-40B4-BE49-F238E27FC236}">
                <a16:creationId xmlns:a16="http://schemas.microsoft.com/office/drawing/2014/main" id="{A62A4E05-D5EC-4D7B-ABD9-783098202487}"/>
              </a:ext>
            </a:extLst>
          </p:cNvPr>
          <p:cNvSpPr/>
          <p:nvPr userDrawn="1"/>
        </p:nvSpPr>
        <p:spPr>
          <a:xfrm flipV="1">
            <a:off x="0" y="-7184"/>
            <a:ext cx="12192000" cy="2848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227" name="Block Arc 1">
            <a:extLst>
              <a:ext uri="{FF2B5EF4-FFF2-40B4-BE49-F238E27FC236}">
                <a16:creationId xmlns:a16="http://schemas.microsoft.com/office/drawing/2014/main" id="{E9A8D7B4-3433-4BFA-9525-FD17C4D2B7B7}"/>
              </a:ext>
            </a:extLst>
          </p:cNvPr>
          <p:cNvSpPr/>
          <p:nvPr userDrawn="1"/>
        </p:nvSpPr>
        <p:spPr>
          <a:xfrm>
            <a:off x="3582255" y="1676990"/>
            <a:ext cx="2340000" cy="2340000"/>
          </a:xfrm>
          <a:prstGeom prst="blockArc">
            <a:avLst>
              <a:gd name="adj1" fmla="val 10800000"/>
              <a:gd name="adj2" fmla="val 28362"/>
              <a:gd name="adj3" fmla="val 561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9" name="Block Arc 13">
            <a:extLst>
              <a:ext uri="{FF2B5EF4-FFF2-40B4-BE49-F238E27FC236}">
                <a16:creationId xmlns:a16="http://schemas.microsoft.com/office/drawing/2014/main" id="{1D21E8CD-0062-46B8-B48F-BCBBA362EC1D}"/>
              </a:ext>
            </a:extLst>
          </p:cNvPr>
          <p:cNvSpPr/>
          <p:nvPr userDrawn="1"/>
        </p:nvSpPr>
        <p:spPr>
          <a:xfrm>
            <a:off x="6271299" y="1676990"/>
            <a:ext cx="2340000" cy="2340000"/>
          </a:xfrm>
          <a:prstGeom prst="blockArc">
            <a:avLst>
              <a:gd name="adj1" fmla="val 10800000"/>
              <a:gd name="adj2" fmla="val 21570952"/>
              <a:gd name="adj3" fmla="val 524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0" name="Block Arc 15">
            <a:extLst>
              <a:ext uri="{FF2B5EF4-FFF2-40B4-BE49-F238E27FC236}">
                <a16:creationId xmlns:a16="http://schemas.microsoft.com/office/drawing/2014/main" id="{5E72CE5D-50AB-4E79-B094-8452C1CB1BC5}"/>
              </a:ext>
            </a:extLst>
          </p:cNvPr>
          <p:cNvSpPr/>
          <p:nvPr userDrawn="1"/>
        </p:nvSpPr>
        <p:spPr>
          <a:xfrm>
            <a:off x="8960343" y="1676990"/>
            <a:ext cx="2340000" cy="2340000"/>
          </a:xfrm>
          <a:prstGeom prst="blockArc">
            <a:avLst>
              <a:gd name="adj1" fmla="val 10800000"/>
              <a:gd name="adj2" fmla="val 21570209"/>
              <a:gd name="adj3" fmla="val 636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8" name="Block Arc 12">
            <a:extLst>
              <a:ext uri="{FF2B5EF4-FFF2-40B4-BE49-F238E27FC236}">
                <a16:creationId xmlns:a16="http://schemas.microsoft.com/office/drawing/2014/main" id="{2E091664-DD03-46FE-8304-18866EBB8D12}"/>
              </a:ext>
            </a:extLst>
          </p:cNvPr>
          <p:cNvSpPr/>
          <p:nvPr userDrawn="1"/>
        </p:nvSpPr>
        <p:spPr>
          <a:xfrm>
            <a:off x="893211" y="1676990"/>
            <a:ext cx="2340000" cy="2340000"/>
          </a:xfrm>
          <a:prstGeom prst="blockArc">
            <a:avLst>
              <a:gd name="adj1" fmla="val 10800000"/>
              <a:gd name="adj2" fmla="val 21599540"/>
              <a:gd name="adj3" fmla="val 524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B9D93-713A-40ED-94C2-DA91F74E3A74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3574BBA-5A6F-462E-84AF-A8DF244C614D}"/>
                </a:ext>
              </a:extLst>
            </p:cNvPr>
            <p:cNvCxnSpPr>
              <a:cxnSpLocks/>
              <a:stCxn id="68" idx="7"/>
              <a:endCxn id="66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D9955CD-7999-439E-B931-6DC0A2B2B81A}"/>
                </a:ext>
              </a:extLst>
            </p:cNvPr>
            <p:cNvCxnSpPr>
              <a:cxnSpLocks/>
              <a:stCxn id="66" idx="4"/>
              <a:endCxn id="85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BEE600-DA29-4A28-B66C-AD1D4D274F59}"/>
                </a:ext>
              </a:extLst>
            </p:cNvPr>
            <p:cNvCxnSpPr>
              <a:cxnSpLocks/>
              <a:stCxn id="71" idx="2"/>
              <a:endCxn id="83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F3060E4-9EF5-4D4B-82F6-C73611F4A04F}"/>
                </a:ext>
              </a:extLst>
            </p:cNvPr>
            <p:cNvCxnSpPr>
              <a:cxnSpLocks/>
              <a:stCxn id="85" idx="5"/>
              <a:endCxn id="71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E8DD59-DC59-4F25-A7B1-3D1AA5364A64}"/>
                </a:ext>
              </a:extLst>
            </p:cNvPr>
            <p:cNvCxnSpPr>
              <a:cxnSpLocks/>
              <a:stCxn id="66" idx="5"/>
              <a:endCxn id="84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5E4062-0ED4-42EC-B6E1-2B9E4C299057}"/>
                </a:ext>
              </a:extLst>
            </p:cNvPr>
            <p:cNvCxnSpPr>
              <a:cxnSpLocks/>
              <a:stCxn id="71" idx="0"/>
              <a:endCxn id="84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894C4-AB88-4C4F-8B46-077785446A4B}"/>
                </a:ext>
              </a:extLst>
            </p:cNvPr>
            <p:cNvCxnSpPr>
              <a:cxnSpLocks/>
              <a:stCxn id="85" idx="3"/>
              <a:endCxn id="83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37020EC-C83B-4EBA-B805-05EEE55C5CFD}"/>
                </a:ext>
              </a:extLst>
            </p:cNvPr>
            <p:cNvCxnSpPr>
              <a:cxnSpLocks/>
              <a:stCxn id="191" idx="7"/>
              <a:endCxn id="73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E5422B-4F4E-4EF3-BF30-09F502B270D9}"/>
                </a:ext>
              </a:extLst>
            </p:cNvPr>
            <p:cNvCxnSpPr>
              <a:cxnSpLocks/>
              <a:stCxn id="71" idx="7"/>
              <a:endCxn id="73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35FCD9-2CBD-49BC-9D2D-2EDB1CC52A90}"/>
                </a:ext>
              </a:extLst>
            </p:cNvPr>
            <p:cNvCxnSpPr>
              <a:cxnSpLocks/>
              <a:stCxn id="70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713C5B-01C6-49EE-93D1-16BC8D9FC54D}"/>
                </a:ext>
              </a:extLst>
            </p:cNvPr>
            <p:cNvCxnSpPr>
              <a:cxnSpLocks/>
              <a:stCxn id="85" idx="6"/>
              <a:endCxn id="84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A55FB29-6C54-4F71-8EF8-7A7410EB19C0}"/>
                </a:ext>
              </a:extLst>
            </p:cNvPr>
            <p:cNvCxnSpPr>
              <a:cxnSpLocks/>
              <a:stCxn id="70" idx="0"/>
              <a:endCxn id="83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CBECF4-2792-4CFF-9B3B-9716A9662325}"/>
                </a:ext>
              </a:extLst>
            </p:cNvPr>
            <p:cNvCxnSpPr>
              <a:cxnSpLocks/>
              <a:stCxn id="84" idx="6"/>
              <a:endCxn id="73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BC205A-F7BB-4D27-9073-2A4A32BBFB50}"/>
                </a:ext>
              </a:extLst>
            </p:cNvPr>
            <p:cNvCxnSpPr>
              <a:cxnSpLocks/>
              <a:stCxn id="72" idx="0"/>
              <a:endCxn id="73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00651C2-9CC5-49E7-B573-F8483E188ABF}"/>
                </a:ext>
              </a:extLst>
            </p:cNvPr>
            <p:cNvCxnSpPr>
              <a:cxnSpLocks/>
              <a:stCxn id="75" idx="1"/>
              <a:endCxn id="73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94B7C26-C6F8-4579-ADB3-57064DC524E4}"/>
                </a:ext>
              </a:extLst>
            </p:cNvPr>
            <p:cNvCxnSpPr>
              <a:cxnSpLocks/>
              <a:stCxn id="75" idx="0"/>
              <a:endCxn id="74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85A2ECA-6465-49DD-9CA4-2307CEA42AA5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132A994-F3AE-40FB-BC10-6AC29DB2C531}"/>
                </a:ext>
              </a:extLst>
            </p:cNvPr>
            <p:cNvCxnSpPr>
              <a:cxnSpLocks/>
              <a:stCxn id="74" idx="7"/>
              <a:endCxn id="214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CFD37F-36BC-4F32-9C7C-A2376C8AA42F}"/>
                </a:ext>
              </a:extLst>
            </p:cNvPr>
            <p:cNvCxnSpPr>
              <a:cxnSpLocks/>
              <a:stCxn id="74" idx="6"/>
              <a:endCxn id="81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73D917-5D0C-4426-8EEB-C5BAD8CCEE9F}"/>
                </a:ext>
              </a:extLst>
            </p:cNvPr>
            <p:cNvCxnSpPr>
              <a:cxnSpLocks/>
              <a:stCxn id="81" idx="7"/>
              <a:endCxn id="82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0E6EB-88F3-4B1F-8863-E21BF94BD882}"/>
                </a:ext>
              </a:extLst>
            </p:cNvPr>
            <p:cNvCxnSpPr>
              <a:cxnSpLocks/>
              <a:stCxn id="67" idx="0"/>
              <a:endCxn id="66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624A79-CD9C-4A7D-9F15-B4A82D3B1AF7}"/>
                </a:ext>
              </a:extLst>
            </p:cNvPr>
            <p:cNvCxnSpPr>
              <a:cxnSpLocks/>
              <a:stCxn id="83" idx="2"/>
              <a:endCxn id="67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8C9FAF-9F51-4A35-BABD-BE3D30FB6548}"/>
                </a:ext>
              </a:extLst>
            </p:cNvPr>
            <p:cNvCxnSpPr>
              <a:cxnSpLocks/>
              <a:stCxn id="70" idx="1"/>
              <a:endCxn id="67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F6834BC-6EA9-41D2-BD81-5E1318046679}"/>
                </a:ext>
              </a:extLst>
            </p:cNvPr>
            <p:cNvCxnSpPr>
              <a:cxnSpLocks/>
              <a:stCxn id="69" idx="7"/>
              <a:endCxn id="67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333035-BBE0-41C0-B841-EE4679A93618}"/>
                </a:ext>
              </a:extLst>
            </p:cNvPr>
            <p:cNvCxnSpPr>
              <a:cxnSpLocks/>
              <a:stCxn id="68" idx="6"/>
              <a:endCxn id="67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9A0FBC-7CFF-4AFA-ADC2-70A883BBAB52}"/>
                </a:ext>
              </a:extLst>
            </p:cNvPr>
            <p:cNvCxnSpPr>
              <a:cxnSpLocks/>
              <a:stCxn id="88" idx="7"/>
              <a:endCxn id="68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4B84F3-447D-4B3E-AEEF-81177D4289CC}"/>
                </a:ext>
              </a:extLst>
            </p:cNvPr>
            <p:cNvCxnSpPr>
              <a:cxnSpLocks/>
              <a:stCxn id="88" idx="6"/>
              <a:endCxn id="69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618F212-7F6A-41E4-8AF8-7BFDA2D561E0}"/>
                </a:ext>
              </a:extLst>
            </p:cNvPr>
            <p:cNvCxnSpPr>
              <a:cxnSpLocks/>
              <a:stCxn id="88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98D6B3-4767-4E65-80F5-5805E7D0D088}"/>
                </a:ext>
              </a:extLst>
            </p:cNvPr>
            <p:cNvCxnSpPr>
              <a:cxnSpLocks/>
              <a:stCxn id="69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B54EE6A-8715-4615-8EE4-C3F183ECB7F6}"/>
                </a:ext>
              </a:extLst>
            </p:cNvPr>
            <p:cNvCxnSpPr>
              <a:cxnSpLocks/>
              <a:stCxn id="69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47ACAD-79CA-4181-A603-B3F3A3C56972}"/>
                </a:ext>
              </a:extLst>
            </p:cNvPr>
            <p:cNvCxnSpPr>
              <a:cxnSpLocks/>
              <a:stCxn id="70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D21E65-A33D-4B82-8F6D-5E57631945F5}"/>
                </a:ext>
              </a:extLst>
            </p:cNvPr>
            <p:cNvCxnSpPr>
              <a:cxnSpLocks/>
              <a:stCxn id="69" idx="6"/>
              <a:endCxn id="70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05BBB2A-AADA-4A12-AFEF-C304AEBA3955}"/>
                </a:ext>
              </a:extLst>
            </p:cNvPr>
            <p:cNvCxnSpPr>
              <a:cxnSpLocks/>
              <a:stCxn id="70" idx="6"/>
              <a:endCxn id="71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BE11C2-43D1-48CE-B701-2B22922EC4B2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500EBD-A961-40B0-A633-D663B266CDD9}"/>
                </a:ext>
              </a:extLst>
            </p:cNvPr>
            <p:cNvCxnSpPr>
              <a:cxnSpLocks/>
              <a:stCxn id="93" idx="0"/>
              <a:endCxn id="71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0649136-82AD-404A-AC08-D5DA5B8ADA26}"/>
                </a:ext>
              </a:extLst>
            </p:cNvPr>
            <p:cNvCxnSpPr>
              <a:cxnSpLocks/>
              <a:endCxn id="71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6D3833-79A9-4D05-94EA-2A1FBD47D6FD}"/>
                </a:ext>
              </a:extLst>
            </p:cNvPr>
            <p:cNvCxnSpPr>
              <a:cxnSpLocks/>
              <a:stCxn id="93" idx="2"/>
              <a:endCxn id="72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4F01212-BB44-4345-AFB8-784C37C091F0}"/>
                </a:ext>
              </a:extLst>
            </p:cNvPr>
            <p:cNvCxnSpPr>
              <a:cxnSpLocks/>
              <a:stCxn id="75" idx="2"/>
              <a:endCxn id="72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A22C632-F251-47BF-A47C-BB32F238E49E}"/>
                </a:ext>
              </a:extLst>
            </p:cNvPr>
            <p:cNvCxnSpPr>
              <a:cxnSpLocks/>
              <a:stCxn id="75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3E6CA4A-B30D-4EB2-AA92-4A81F8C72FC0}"/>
                </a:ext>
              </a:extLst>
            </p:cNvPr>
            <p:cNvCxnSpPr>
              <a:cxnSpLocks/>
              <a:stCxn id="76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31386C-C4D0-4EFC-A276-443457DE9BC7}"/>
                </a:ext>
              </a:extLst>
            </p:cNvPr>
            <p:cNvCxnSpPr>
              <a:cxnSpLocks/>
              <a:stCxn id="76" idx="2"/>
              <a:endCxn id="75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EDD08E5-161D-44C4-8CC7-16C83B54B9FF}"/>
                </a:ext>
              </a:extLst>
            </p:cNvPr>
            <p:cNvCxnSpPr>
              <a:cxnSpLocks/>
              <a:stCxn id="81" idx="4"/>
              <a:endCxn id="76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BB52D6B-BBC9-4049-89CF-F4BE3BA82C6D}"/>
                </a:ext>
              </a:extLst>
            </p:cNvPr>
            <p:cNvCxnSpPr>
              <a:cxnSpLocks/>
              <a:stCxn id="80" idx="3"/>
              <a:endCxn id="76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62766DD-0278-45E7-A418-B00CA9E0B0F0}"/>
                </a:ext>
              </a:extLst>
            </p:cNvPr>
            <p:cNvCxnSpPr>
              <a:cxnSpLocks/>
              <a:stCxn id="80" idx="2"/>
              <a:endCxn id="81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86ABA7-90CC-43B3-98A4-3A70F3E7CA90}"/>
                </a:ext>
              </a:extLst>
            </p:cNvPr>
            <p:cNvCxnSpPr>
              <a:cxnSpLocks/>
              <a:stCxn id="80" idx="1"/>
              <a:endCxn id="82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BAE8F31-35EA-4950-B29E-54DD0424CBC0}"/>
                </a:ext>
              </a:extLst>
            </p:cNvPr>
            <p:cNvCxnSpPr>
              <a:cxnSpLocks/>
              <a:stCxn id="78" idx="1"/>
              <a:endCxn id="82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4F2F86-5A3C-4FF9-9A2A-894802E84D80}"/>
                </a:ext>
              </a:extLst>
            </p:cNvPr>
            <p:cNvCxnSpPr>
              <a:cxnSpLocks/>
              <a:stCxn id="78" idx="0"/>
              <a:endCxn id="79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069052-1C62-41CF-B742-38B248C22B05}"/>
                </a:ext>
              </a:extLst>
            </p:cNvPr>
            <p:cNvCxnSpPr>
              <a:cxnSpLocks/>
              <a:stCxn id="150" idx="7"/>
              <a:endCxn id="215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6A779B7-6A8E-4BE6-AEBA-83918EB4AAE8}"/>
                </a:ext>
              </a:extLst>
            </p:cNvPr>
            <p:cNvCxnSpPr>
              <a:cxnSpLocks/>
              <a:endCxn id="77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FC02040-715C-43BA-A35A-208E1F2B8A2C}"/>
                </a:ext>
              </a:extLst>
            </p:cNvPr>
            <p:cNvCxnSpPr>
              <a:cxnSpLocks/>
              <a:stCxn id="150" idx="0"/>
              <a:endCxn id="214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1CE08A8-26F3-4B85-A77B-EA864F861BA3}"/>
                </a:ext>
              </a:extLst>
            </p:cNvPr>
            <p:cNvCxnSpPr>
              <a:cxnSpLocks/>
              <a:stCxn id="162" idx="0"/>
              <a:endCxn id="213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49A2894-59FE-4627-B09B-11B416578DD5}"/>
                </a:ext>
              </a:extLst>
            </p:cNvPr>
            <p:cNvCxnSpPr>
              <a:cxnSpLocks/>
              <a:stCxn id="162" idx="1"/>
              <a:endCxn id="79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461EA5-AABA-4AFD-A86B-586B4C950946}"/>
                </a:ext>
              </a:extLst>
            </p:cNvPr>
            <p:cNvCxnSpPr>
              <a:cxnSpLocks/>
              <a:stCxn id="79" idx="2"/>
              <a:endCxn id="82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018BEF-3309-4641-BC3C-0B00F6442855}"/>
                </a:ext>
              </a:extLst>
            </p:cNvPr>
            <p:cNvCxnSpPr>
              <a:cxnSpLocks/>
              <a:stCxn id="78" idx="2"/>
              <a:endCxn id="80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694E94-CDB6-42E5-9499-FE75FA476E90}"/>
                </a:ext>
              </a:extLst>
            </p:cNvPr>
            <p:cNvCxnSpPr>
              <a:cxnSpLocks/>
              <a:stCxn id="77" idx="1"/>
              <a:endCxn id="80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A24D912-578C-4BD9-BD77-68A17AC92C3E}"/>
                </a:ext>
              </a:extLst>
            </p:cNvPr>
            <p:cNvCxnSpPr>
              <a:cxnSpLocks/>
              <a:stCxn id="77" idx="3"/>
              <a:endCxn id="94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9B2DC65-AD4F-42B3-A1B3-E9C6AC8A7EB0}"/>
                </a:ext>
              </a:extLst>
            </p:cNvPr>
            <p:cNvCxnSpPr>
              <a:cxnSpLocks/>
              <a:stCxn id="80" idx="4"/>
              <a:endCxn id="94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77A3B55-7C38-4976-AAE3-1E728660165E}"/>
                </a:ext>
              </a:extLst>
            </p:cNvPr>
            <p:cNvCxnSpPr>
              <a:cxnSpLocks/>
              <a:stCxn id="76" idx="5"/>
              <a:endCxn id="94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143AC7-756F-476F-B343-8DE46FBFC98A}"/>
                </a:ext>
              </a:extLst>
            </p:cNvPr>
            <p:cNvCxnSpPr>
              <a:cxnSpLocks/>
              <a:stCxn id="77" idx="7"/>
              <a:endCxn id="78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1F9E6FC-94A3-496B-AB95-5F81DDDE8FAA}"/>
                </a:ext>
              </a:extLst>
            </p:cNvPr>
            <p:cNvCxnSpPr>
              <a:cxnSpLocks/>
              <a:stCxn id="75" idx="7"/>
              <a:endCxn id="81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0735CA9-DD50-422B-85CE-0C086FC9CC30}"/>
                </a:ext>
              </a:extLst>
            </p:cNvPr>
            <p:cNvCxnSpPr>
              <a:cxnSpLocks/>
              <a:endCxn id="77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85D7DB4-53E1-47E9-9324-650B2BB0C880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9E2C89-EF9A-4227-98A5-54E426329A83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3C40CCB-1D64-419D-BA2D-E718BD22A87E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8C3687-EB51-43A0-A744-36177DDFF44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4BA939-B0DD-4F21-B346-D46861FC32C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FA3DB31-8773-49EC-B2C8-EDD982D86D5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860734D-F81E-491D-A36C-7B75D598348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1219A5C-7EDF-485B-A662-3011F28830F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0D2140B-3417-4B56-89A8-6F81ED0FFBD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AB29AED-F835-48E8-A9C2-F223B3B8FD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F33854B-D1D4-4F8A-BACF-2031148326B5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2592367-450E-4D51-8BA9-F86A1A3CEC5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36B3983-C1EA-451B-BB22-41EAA60C49C2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E1CB12A-0AE3-4281-95AC-3B8FA027C130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9045CD3-09B2-4E9E-86B4-3BB4DDDBB852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F841AED-9DB7-43A1-85AF-A19C1B7BD64B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2A0DD65-4FF5-4C15-9BC2-2946F57370D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8BC5438-5B97-4E01-BBD0-3D932CC60CE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F50743A-08C6-492E-BFEB-68FEC2B6A5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D087C55-710F-4512-BDE0-98201858499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C9C201F-48E4-4BE4-BE7D-7B78E27E2641}"/>
                </a:ext>
              </a:extLst>
            </p:cNvPr>
            <p:cNvCxnSpPr>
              <a:cxnSpLocks/>
              <a:stCxn id="85" idx="2"/>
              <a:endCxn id="67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A215683-3F41-4989-A91B-86482CAF52C9}"/>
                </a:ext>
              </a:extLst>
            </p:cNvPr>
            <p:cNvCxnSpPr>
              <a:cxnSpLocks/>
              <a:stCxn id="68" idx="4"/>
              <a:endCxn id="69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A20A5AC-7B72-46B4-9A02-5A59E89A45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C034E5-3045-4C72-A245-51A7D7606B36}"/>
                </a:ext>
              </a:extLst>
            </p:cNvPr>
            <p:cNvCxnSpPr>
              <a:cxnSpLocks/>
              <a:stCxn id="88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4D5B8C-FCAE-4D66-A6B3-791D4787E79E}"/>
                </a:ext>
              </a:extLst>
            </p:cNvPr>
            <p:cNvCxnSpPr>
              <a:cxnSpLocks/>
              <a:stCxn id="88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A1782CB-DF33-44B9-BED1-41E48F248A50}"/>
                </a:ext>
              </a:extLst>
            </p:cNvPr>
            <p:cNvCxnSpPr>
              <a:cxnSpLocks/>
              <a:stCxn id="88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37FBA88-9688-45F0-B04D-222EDBF843CF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8F50A8FD-DA90-487E-A4B2-9EF9C90693E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hord 93">
              <a:extLst>
                <a:ext uri="{FF2B5EF4-FFF2-40B4-BE49-F238E27FC236}">
                  <a16:creationId xmlns:a16="http://schemas.microsoft.com/office/drawing/2014/main" id="{8A478409-4933-4289-8478-209580633B3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2554CF-827E-44A7-BED4-3A73C3692EEB}"/>
                </a:ext>
              </a:extLst>
            </p:cNvPr>
            <p:cNvCxnSpPr>
              <a:cxnSpLocks/>
              <a:stCxn id="93" idx="1"/>
              <a:endCxn id="75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981A961-FB45-43D9-AC17-3BFF0259559E}"/>
                </a:ext>
              </a:extLst>
            </p:cNvPr>
            <p:cNvCxnSpPr>
              <a:cxnSpLocks/>
              <a:endCxn id="147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9959F54-9DCF-4339-8E7B-865CEC1E414D}"/>
                </a:ext>
              </a:extLst>
            </p:cNvPr>
            <p:cNvCxnSpPr>
              <a:cxnSpLocks/>
              <a:endCxn id="162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DC7BEE1-C67E-4F94-8D82-4F10366BB570}"/>
                </a:ext>
              </a:extLst>
            </p:cNvPr>
            <p:cNvCxnSpPr>
              <a:cxnSpLocks/>
              <a:stCxn id="147" idx="0"/>
              <a:endCxn id="162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DB28D-DB75-40C7-A319-98F6F3CEDB47}"/>
                </a:ext>
              </a:extLst>
            </p:cNvPr>
            <p:cNvCxnSpPr>
              <a:cxnSpLocks/>
              <a:stCxn id="213" idx="2"/>
              <a:endCxn id="149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99718EA-2547-47A1-8E3B-EAE8E1BFFC55}"/>
                </a:ext>
              </a:extLst>
            </p:cNvPr>
            <p:cNvCxnSpPr>
              <a:cxnSpLocks/>
              <a:stCxn id="147" idx="7"/>
              <a:endCxn id="149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FFD2241-A284-449E-9453-D2FB90D201FF}"/>
                </a:ext>
              </a:extLst>
            </p:cNvPr>
            <p:cNvCxnSpPr>
              <a:cxnSpLocks/>
              <a:endCxn id="162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B8ED5C-95A0-4123-A833-9086F3E289D2}"/>
                </a:ext>
              </a:extLst>
            </p:cNvPr>
            <p:cNvCxnSpPr>
              <a:cxnSpLocks/>
              <a:stCxn id="162" idx="6"/>
              <a:endCxn id="149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3E50F5B-905F-4F19-BC69-3DCB2B371F51}"/>
                </a:ext>
              </a:extLst>
            </p:cNvPr>
            <p:cNvCxnSpPr>
              <a:cxnSpLocks/>
              <a:stCxn id="148" idx="0"/>
              <a:endCxn id="149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BC9AB95-C9BE-4BA5-B255-CC96D46EFD82}"/>
                </a:ext>
              </a:extLst>
            </p:cNvPr>
            <p:cNvCxnSpPr>
              <a:cxnSpLocks/>
              <a:stCxn id="151" idx="1"/>
              <a:endCxn id="149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119CD90-6434-4BAC-92DF-40CC638D290E}"/>
                </a:ext>
              </a:extLst>
            </p:cNvPr>
            <p:cNvCxnSpPr>
              <a:cxnSpLocks/>
              <a:stCxn id="151" idx="0"/>
              <a:endCxn id="150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96FFE7C-23EA-4CB4-B29E-3873AE2CB4EE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1E1FC14-5B30-4C97-81DC-E37AC9430126}"/>
                </a:ext>
              </a:extLst>
            </p:cNvPr>
            <p:cNvCxnSpPr>
              <a:cxnSpLocks/>
              <a:stCxn id="150" idx="7"/>
              <a:endCxn id="158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00D45EF-2ABB-4374-AC35-E7E66C802956}"/>
                </a:ext>
              </a:extLst>
            </p:cNvPr>
            <p:cNvCxnSpPr>
              <a:cxnSpLocks/>
              <a:stCxn id="150" idx="6"/>
              <a:endCxn id="157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B848D5E-4B86-4365-BE40-C1E9C605BEA8}"/>
                </a:ext>
              </a:extLst>
            </p:cNvPr>
            <p:cNvCxnSpPr>
              <a:cxnSpLocks/>
              <a:stCxn id="157" idx="7"/>
              <a:endCxn id="158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CC3D79E-2A0F-4132-B214-2BFC8EBEA6A4}"/>
                </a:ext>
              </a:extLst>
            </p:cNvPr>
            <p:cNvCxnSpPr>
              <a:cxnSpLocks/>
              <a:stCxn id="214" idx="1"/>
              <a:endCxn id="149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E95C72C-5DC8-4E44-A04C-60712F8C29DC}"/>
                </a:ext>
              </a:extLst>
            </p:cNvPr>
            <p:cNvCxnSpPr>
              <a:cxnSpLocks/>
              <a:endCxn id="147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0AA27BD-5A10-4370-9E99-C431FB7BBF06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C9D52B-2BA9-4D4C-94AE-9EBCC9E9F897}"/>
                </a:ext>
              </a:extLst>
            </p:cNvPr>
            <p:cNvCxnSpPr>
              <a:cxnSpLocks/>
              <a:stCxn id="163" idx="0"/>
              <a:endCxn id="147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8EDE77A-C599-4B0B-9DE4-E75C7B7CBD3D}"/>
                </a:ext>
              </a:extLst>
            </p:cNvPr>
            <p:cNvCxnSpPr>
              <a:cxnSpLocks/>
              <a:endCxn id="147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30CBD17-90A0-47FF-899E-E5DF5E52088F}"/>
                </a:ext>
              </a:extLst>
            </p:cNvPr>
            <p:cNvCxnSpPr>
              <a:cxnSpLocks/>
              <a:stCxn id="163" idx="2"/>
              <a:endCxn id="148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E9176D4-CAAC-41BF-983F-15BC6B23AA2E}"/>
                </a:ext>
              </a:extLst>
            </p:cNvPr>
            <p:cNvCxnSpPr>
              <a:cxnSpLocks/>
              <a:stCxn id="151" idx="2"/>
              <a:endCxn id="148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0B49AC8-ADAF-4426-A6ED-F73D10B73FBB}"/>
                </a:ext>
              </a:extLst>
            </p:cNvPr>
            <p:cNvCxnSpPr>
              <a:cxnSpLocks/>
              <a:stCxn id="151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D6F00E1-FD8C-4BEE-98A5-4DD1DB590F44}"/>
                </a:ext>
              </a:extLst>
            </p:cNvPr>
            <p:cNvCxnSpPr>
              <a:cxnSpLocks/>
              <a:stCxn id="152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8924D97-EE7C-498D-8A80-9C5F7E381C8E}"/>
                </a:ext>
              </a:extLst>
            </p:cNvPr>
            <p:cNvCxnSpPr>
              <a:cxnSpLocks/>
              <a:stCxn id="152" idx="2"/>
              <a:endCxn id="151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C4D91EB-0829-4AD1-9BBC-2414E9D0E0AC}"/>
                </a:ext>
              </a:extLst>
            </p:cNvPr>
            <p:cNvCxnSpPr>
              <a:cxnSpLocks/>
              <a:stCxn id="157" idx="4"/>
              <a:endCxn id="152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63C3E4E-4E4C-4BB9-B5F5-4D72B15F7F2A}"/>
                </a:ext>
              </a:extLst>
            </p:cNvPr>
            <p:cNvCxnSpPr>
              <a:cxnSpLocks/>
              <a:stCxn id="156" idx="3"/>
              <a:endCxn id="152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589E6F-B89F-4A9B-B756-ED8A5C4A8C63}"/>
                </a:ext>
              </a:extLst>
            </p:cNvPr>
            <p:cNvCxnSpPr>
              <a:cxnSpLocks/>
              <a:stCxn id="156" idx="2"/>
              <a:endCxn id="157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0E0C98F-2AB1-4E89-83EE-A6B8FA60DF09}"/>
                </a:ext>
              </a:extLst>
            </p:cNvPr>
            <p:cNvCxnSpPr>
              <a:cxnSpLocks/>
              <a:stCxn id="156" idx="1"/>
              <a:endCxn id="158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5D2FD08-59D7-4702-9576-A547AC7A8A62}"/>
                </a:ext>
              </a:extLst>
            </p:cNvPr>
            <p:cNvCxnSpPr>
              <a:cxnSpLocks/>
              <a:stCxn id="154" idx="1"/>
              <a:endCxn id="158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B485EF-8E8D-4479-B819-883453BE241F}"/>
                </a:ext>
              </a:extLst>
            </p:cNvPr>
            <p:cNvCxnSpPr>
              <a:cxnSpLocks/>
              <a:stCxn id="154" idx="0"/>
              <a:endCxn id="155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4D99830A-0B6B-4B2B-BAAA-39DE8D1D04AA}"/>
                </a:ext>
              </a:extLst>
            </p:cNvPr>
            <p:cNvCxnSpPr>
              <a:cxnSpLocks/>
              <a:stCxn id="160" idx="0"/>
              <a:endCxn id="159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AC6728F-DB31-4983-BE32-4D655323B5BC}"/>
                </a:ext>
              </a:extLst>
            </p:cNvPr>
            <p:cNvCxnSpPr>
              <a:cxnSpLocks/>
              <a:stCxn id="188" idx="7"/>
              <a:endCxn id="159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F9AA938-CC74-4616-B307-1DB70C79C3B9}"/>
                </a:ext>
              </a:extLst>
            </p:cNvPr>
            <p:cNvCxnSpPr>
              <a:cxnSpLocks/>
              <a:endCxn id="160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8E304A2-F5D5-4F29-ADF0-E9D4DA4817CE}"/>
                </a:ext>
              </a:extLst>
            </p:cNvPr>
            <p:cNvCxnSpPr>
              <a:cxnSpLocks/>
              <a:stCxn id="187" idx="5"/>
              <a:endCxn id="161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F8945B3-E7BA-46C4-9545-BCE95E5F9F09}"/>
                </a:ext>
              </a:extLst>
            </p:cNvPr>
            <p:cNvCxnSpPr>
              <a:cxnSpLocks/>
              <a:endCxn id="161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C635628-6EFD-441D-9972-6403B0D0FABE}"/>
                </a:ext>
              </a:extLst>
            </p:cNvPr>
            <p:cNvCxnSpPr>
              <a:cxnSpLocks/>
              <a:stCxn id="161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9E7AB171-7A32-46D2-9D9D-8AC2DA640438}"/>
                </a:ext>
              </a:extLst>
            </p:cNvPr>
            <p:cNvCxnSpPr>
              <a:cxnSpLocks/>
              <a:stCxn id="161" idx="3"/>
              <a:endCxn id="153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0594AE1-1E9E-4B6E-BC3A-379515A29636}"/>
                </a:ext>
              </a:extLst>
            </p:cNvPr>
            <p:cNvCxnSpPr>
              <a:cxnSpLocks/>
              <a:stCxn id="161" idx="1"/>
              <a:endCxn id="154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38D00EE-907C-4360-A607-9D263044EC4E}"/>
                </a:ext>
              </a:extLst>
            </p:cNvPr>
            <p:cNvCxnSpPr>
              <a:cxnSpLocks/>
              <a:stCxn id="160" idx="2"/>
              <a:endCxn id="154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E8AAFF4-8353-4250-AD5B-E30008DA8C0F}"/>
                </a:ext>
              </a:extLst>
            </p:cNvPr>
            <p:cNvCxnSpPr>
              <a:cxnSpLocks/>
              <a:stCxn id="159" idx="3"/>
              <a:endCxn id="154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CB3F67A-EFD6-4A00-AF54-A54386887FA1}"/>
                </a:ext>
              </a:extLst>
            </p:cNvPr>
            <p:cNvCxnSpPr>
              <a:cxnSpLocks/>
              <a:stCxn id="159" idx="2"/>
              <a:endCxn id="155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C04A4EB7-B993-4C1E-9512-FC11117D4DD3}"/>
                </a:ext>
              </a:extLst>
            </p:cNvPr>
            <p:cNvCxnSpPr>
              <a:cxnSpLocks/>
              <a:stCxn id="155" idx="1"/>
              <a:endCxn id="158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3AB111C-0728-44CB-99DA-BD5F465D17E4}"/>
                </a:ext>
              </a:extLst>
            </p:cNvPr>
            <p:cNvCxnSpPr>
              <a:cxnSpLocks/>
              <a:stCxn id="154" idx="2"/>
              <a:endCxn id="156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0824AB1A-AF27-4AAC-A510-E835981EB35C}"/>
                </a:ext>
              </a:extLst>
            </p:cNvPr>
            <p:cNvCxnSpPr>
              <a:cxnSpLocks/>
              <a:stCxn id="153" idx="1"/>
              <a:endCxn id="156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B2A9CAE-D54C-4F99-BC89-2A47AC6F057A}"/>
                </a:ext>
              </a:extLst>
            </p:cNvPr>
            <p:cNvCxnSpPr>
              <a:cxnSpLocks/>
              <a:stCxn id="153" idx="3"/>
              <a:endCxn id="164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C2A513-DA3C-4A76-9627-46F3EA1674F2}"/>
                </a:ext>
              </a:extLst>
            </p:cNvPr>
            <p:cNvCxnSpPr>
              <a:cxnSpLocks/>
              <a:stCxn id="156" idx="4"/>
              <a:endCxn id="164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B48AD31-8E77-4D83-9FF0-837B6A3CB825}"/>
                </a:ext>
              </a:extLst>
            </p:cNvPr>
            <p:cNvCxnSpPr>
              <a:cxnSpLocks/>
              <a:stCxn id="152" idx="5"/>
              <a:endCxn id="164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A383FD2-934F-4979-BD40-681C7BCCDA81}"/>
                </a:ext>
              </a:extLst>
            </p:cNvPr>
            <p:cNvCxnSpPr>
              <a:cxnSpLocks/>
              <a:stCxn id="153" idx="7"/>
              <a:endCxn id="154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2B60496-127B-4D07-B9D7-550F342723FD}"/>
                </a:ext>
              </a:extLst>
            </p:cNvPr>
            <p:cNvCxnSpPr>
              <a:cxnSpLocks/>
              <a:stCxn id="151" idx="7"/>
              <a:endCxn id="157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9043197-9393-4509-8DD1-E5C4512FD9BB}"/>
                </a:ext>
              </a:extLst>
            </p:cNvPr>
            <p:cNvCxnSpPr>
              <a:cxnSpLocks/>
              <a:endCxn id="153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FB94D064-2104-45B7-8D56-6D27B6F5E7DF}"/>
                </a:ext>
              </a:extLst>
            </p:cNvPr>
            <p:cNvCxnSpPr>
              <a:cxnSpLocks/>
              <a:stCxn id="161" idx="7"/>
              <a:endCxn id="160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FE1DBC0C-7FF3-4C50-9A4A-B2C226B258D1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19E98D6-2855-4A42-AB3E-365BB54EB1D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998912D-7A0B-4FFD-A177-A3B838E6A36A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8F576D9-EB15-40F7-97F7-51307DCA108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F0252DA-0578-484B-BA55-4C22D0C908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5957B164-FF03-439C-999F-2D84D2789FE3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CE014D8-4823-4B50-8CC4-98219946E67B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BA855C5-6E64-472C-BC81-9D7A13A682F5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E1565B9-0D0F-49BE-A15D-F8EF68521E12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C9F9A08-EC57-48F9-88FF-89C46D2D0FA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9F63E34-B71A-4177-A92C-7E6C9FCC9BF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1608D259-83DB-492F-95A4-F7A165EA7A7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E7AEE8C4-57AB-456F-985F-571138FED7AE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E94D409-F6CA-456B-87C3-CBD002709847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6D4EFF78-0E0F-4A48-BA14-038A3245C15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4981ADC-C194-4F16-9E99-AA33E5E2F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Chord 162">
              <a:extLst>
                <a:ext uri="{FF2B5EF4-FFF2-40B4-BE49-F238E27FC236}">
                  <a16:creationId xmlns:a16="http://schemas.microsoft.com/office/drawing/2014/main" id="{15C62939-53C6-4D13-828C-4B132C09497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Chord 163">
              <a:extLst>
                <a:ext uri="{FF2B5EF4-FFF2-40B4-BE49-F238E27FC236}">
                  <a16:creationId xmlns:a16="http://schemas.microsoft.com/office/drawing/2014/main" id="{11A7B4C1-28C9-41EF-96AD-01DAED015D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C386063-0BC2-434C-8E3B-8C49E8AE4314}"/>
                </a:ext>
              </a:extLst>
            </p:cNvPr>
            <p:cNvCxnSpPr>
              <a:cxnSpLocks/>
              <a:stCxn id="163" idx="1"/>
              <a:endCxn id="151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9A57370-6220-4B9E-956C-42A672B35652}"/>
                </a:ext>
              </a:extLst>
            </p:cNvPr>
            <p:cNvCxnSpPr>
              <a:cxnSpLocks/>
              <a:stCxn id="185" idx="6"/>
              <a:endCxn id="159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B0F7DC8C-D286-405D-BCD1-3B2980649D74}"/>
                </a:ext>
              </a:extLst>
            </p:cNvPr>
            <p:cNvCxnSpPr>
              <a:cxnSpLocks/>
              <a:stCxn id="182" idx="4"/>
              <a:endCxn id="188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BCFE525-2B87-4315-8BCB-8DAF19C732E7}"/>
                </a:ext>
              </a:extLst>
            </p:cNvPr>
            <p:cNvCxnSpPr>
              <a:cxnSpLocks/>
              <a:stCxn id="188" idx="4"/>
              <a:endCxn id="187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C6476B1-7DDE-4297-89A9-056A99F9D30A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D3CD5FC-03C8-45D5-8309-4449E2DC8E7F}"/>
                </a:ext>
              </a:extLst>
            </p:cNvPr>
            <p:cNvCxnSpPr>
              <a:cxnSpLocks/>
              <a:stCxn id="186" idx="0"/>
              <a:endCxn id="187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1B08651-B039-4782-9DEA-F196FEDB7BC5}"/>
                </a:ext>
              </a:extLst>
            </p:cNvPr>
            <p:cNvCxnSpPr>
              <a:cxnSpLocks/>
              <a:stCxn id="196" idx="1"/>
              <a:endCxn id="182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4CF1415B-B410-49A8-948A-A7A51B9072F0}"/>
                </a:ext>
              </a:extLst>
            </p:cNvPr>
            <p:cNvCxnSpPr>
              <a:cxnSpLocks/>
              <a:stCxn id="187" idx="2"/>
              <a:endCxn id="196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3E0C3E6-A235-471D-A1B3-591C622C5E5A}"/>
                </a:ext>
              </a:extLst>
            </p:cNvPr>
            <p:cNvCxnSpPr>
              <a:cxnSpLocks/>
              <a:stCxn id="186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E131013C-402D-4E7E-AF11-8610E3A4E51B}"/>
                </a:ext>
              </a:extLst>
            </p:cNvPr>
            <p:cNvCxnSpPr>
              <a:cxnSpLocks/>
              <a:stCxn id="159" idx="1"/>
              <a:endCxn id="66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4A4ADD74-65B5-4E5B-B584-0D4E631840A2}"/>
                </a:ext>
              </a:extLst>
            </p:cNvPr>
            <p:cNvCxnSpPr>
              <a:cxnSpLocks/>
              <a:stCxn id="184" idx="6"/>
              <a:endCxn id="183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B02ADA0-EDA9-4242-A237-2EB77593412A}"/>
                </a:ext>
              </a:extLst>
            </p:cNvPr>
            <p:cNvCxnSpPr>
              <a:cxnSpLocks/>
              <a:stCxn id="182" idx="7"/>
              <a:endCxn id="184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8FAA103-A03F-483B-A8C2-02D377F9478C}"/>
                </a:ext>
              </a:extLst>
            </p:cNvPr>
            <p:cNvCxnSpPr>
              <a:cxnSpLocks/>
              <a:stCxn id="182" idx="5"/>
              <a:endCxn id="185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59A155A8-9BA2-478B-BF3C-FDCBF42F2FCA}"/>
                </a:ext>
              </a:extLst>
            </p:cNvPr>
            <p:cNvCxnSpPr>
              <a:cxnSpLocks/>
              <a:stCxn id="183" idx="3"/>
              <a:endCxn id="185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C3D96F16-826A-4CA1-9001-1C1A5FE7682E}"/>
                </a:ext>
              </a:extLst>
            </p:cNvPr>
            <p:cNvCxnSpPr>
              <a:cxnSpLocks/>
              <a:stCxn id="185" idx="4"/>
              <a:endCxn id="188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10A8AD3-D413-4513-8B78-6FCC483405F7}"/>
                </a:ext>
              </a:extLst>
            </p:cNvPr>
            <p:cNvCxnSpPr>
              <a:cxnSpLocks/>
              <a:stCxn id="161" idx="2"/>
              <a:endCxn id="186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A5B2AAD1-0A07-40A8-81EB-C51DDFDFE59C}"/>
                </a:ext>
              </a:extLst>
            </p:cNvPr>
            <p:cNvCxnSpPr>
              <a:cxnSpLocks/>
              <a:endCxn id="186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E31A65C-EDEC-42C4-9417-D67A62525378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8DDF3B5F-0610-4C1D-BC39-9972618B657E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1956FE60-41C8-4525-A6E1-A25A3B858D9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89E9125-FCE6-45F6-889A-F4214FA6C9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C1A4CD43-1EB0-4505-AFE3-A0804CF99D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0866670F-4A2D-4683-9CFD-68E415E11D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34702E5-52D2-43DD-B14F-D8D4F9A18C4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54ED39E-C29A-4E22-929F-390D51657687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87AB2D6A-D21C-45AD-B82B-7901F6629DBD}"/>
                </a:ext>
              </a:extLst>
            </p:cNvPr>
            <p:cNvCxnSpPr>
              <a:cxnSpLocks/>
              <a:stCxn id="184" idx="4"/>
              <a:endCxn id="185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5DF650AE-A324-4804-AAAD-E7CE834715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DA85335F-E68B-4FCF-973E-C68A71EB0A62}"/>
                </a:ext>
              </a:extLst>
            </p:cNvPr>
            <p:cNvCxnSpPr>
              <a:cxnSpLocks/>
              <a:stCxn id="191" idx="3"/>
              <a:endCxn id="155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CEA5CB2-482B-421A-8AE0-7A0BBB2F5661}"/>
                </a:ext>
              </a:extLst>
            </p:cNvPr>
            <p:cNvCxnSpPr>
              <a:cxnSpLocks/>
              <a:stCxn id="191" idx="2"/>
              <a:endCxn id="66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2ADC1D77-B495-414C-94FB-E10EA33A0B54}"/>
                </a:ext>
              </a:extLst>
            </p:cNvPr>
            <p:cNvCxnSpPr>
              <a:cxnSpLocks/>
              <a:stCxn id="184" idx="7"/>
              <a:endCxn id="68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854D194-17AC-49AD-9A26-B23EA3008805}"/>
                </a:ext>
              </a:extLst>
            </p:cNvPr>
            <p:cNvCxnSpPr>
              <a:cxnSpLocks/>
              <a:endCxn id="184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Chord 195">
              <a:extLst>
                <a:ext uri="{FF2B5EF4-FFF2-40B4-BE49-F238E27FC236}">
                  <a16:creationId xmlns:a16="http://schemas.microsoft.com/office/drawing/2014/main" id="{CA34B809-524B-4D3B-9F39-7AE4179609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DF30D01-7B97-48EA-AD30-2BCB2ED9E72F}"/>
                </a:ext>
              </a:extLst>
            </p:cNvPr>
            <p:cNvCxnSpPr>
              <a:cxnSpLocks/>
              <a:stCxn id="187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8D9AEE54-631C-4F71-BC5D-BE9FD5B00DAF}"/>
                </a:ext>
              </a:extLst>
            </p:cNvPr>
            <p:cNvCxnSpPr>
              <a:cxnSpLocks/>
              <a:stCxn id="183" idx="6"/>
              <a:endCxn id="66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C00A23A-2A57-481F-9F19-017D46E739EF}"/>
                </a:ext>
              </a:extLst>
            </p:cNvPr>
            <p:cNvCxnSpPr>
              <a:cxnSpLocks/>
              <a:stCxn id="183" idx="5"/>
              <a:endCxn id="159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692E2763-249A-40E7-9DD6-7131B5196B24}"/>
                </a:ext>
              </a:extLst>
            </p:cNvPr>
            <p:cNvCxnSpPr>
              <a:cxnSpLocks/>
              <a:stCxn id="68" idx="0"/>
              <a:endCxn id="183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13D546A-B38D-4DB1-B353-96DE0927BA0A}"/>
                </a:ext>
              </a:extLst>
            </p:cNvPr>
            <p:cNvCxnSpPr>
              <a:cxnSpLocks/>
              <a:stCxn id="188" idx="5"/>
              <a:endCxn id="160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BF110F7D-356C-4B8A-A626-761925A8B9D3}"/>
                </a:ext>
              </a:extLst>
            </p:cNvPr>
            <p:cNvCxnSpPr>
              <a:cxnSpLocks/>
              <a:stCxn id="155" idx="7"/>
              <a:endCxn id="66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56A4A436-F633-43ED-A67A-6E008AE445F4}"/>
                </a:ext>
              </a:extLst>
            </p:cNvPr>
            <p:cNvCxnSpPr>
              <a:cxnSpLocks/>
              <a:stCxn id="84" idx="7"/>
              <a:endCxn id="191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970A69B-B0FF-49E7-AF8C-CDC55A3846FE}"/>
                </a:ext>
              </a:extLst>
            </p:cNvPr>
            <p:cNvCxnSpPr>
              <a:cxnSpLocks/>
              <a:stCxn id="158" idx="7"/>
              <a:endCxn id="73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165BDAF-BB77-4A59-886B-B54857AAB3D9}"/>
                </a:ext>
              </a:extLst>
            </p:cNvPr>
            <p:cNvCxnSpPr>
              <a:cxnSpLocks/>
              <a:stCxn id="158" idx="6"/>
              <a:endCxn id="191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1B05A21C-4569-4482-8CF4-87314D2D4C37}"/>
                </a:ext>
              </a:extLst>
            </p:cNvPr>
            <p:cNvCxnSpPr>
              <a:cxnSpLocks/>
              <a:stCxn id="74" idx="0"/>
              <a:endCxn id="158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17D20A8-6B73-4115-8E58-81665266507D}"/>
                </a:ext>
              </a:extLst>
            </p:cNvPr>
            <p:cNvCxnSpPr>
              <a:cxnSpLocks/>
              <a:stCxn id="214" idx="0"/>
              <a:endCxn id="213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D0B6502E-7684-460D-AB86-9F0E5167C03F}"/>
                </a:ext>
              </a:extLst>
            </p:cNvPr>
            <p:cNvCxnSpPr>
              <a:cxnSpLocks/>
              <a:stCxn id="82" idx="0"/>
              <a:endCxn id="213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A18729E-555C-4FDA-B3AA-4A04A2779A38}"/>
                </a:ext>
              </a:extLst>
            </p:cNvPr>
            <p:cNvCxnSpPr>
              <a:cxnSpLocks/>
              <a:stCxn id="81" idx="0"/>
              <a:endCxn id="214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4AF831C-6204-4D1B-8064-1F030951D66D}"/>
                </a:ext>
              </a:extLst>
            </p:cNvPr>
            <p:cNvCxnSpPr>
              <a:cxnSpLocks/>
              <a:stCxn id="158" idx="1"/>
              <a:endCxn id="215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0D514801-3856-4ABA-BEAB-739730774461}"/>
                </a:ext>
              </a:extLst>
            </p:cNvPr>
            <p:cNvCxnSpPr>
              <a:cxnSpLocks/>
              <a:stCxn id="74" idx="0"/>
              <a:endCxn id="215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8BF4AA65-C7D4-4A82-8ED3-1ADEFDD9D159}"/>
                </a:ext>
              </a:extLst>
            </p:cNvPr>
            <p:cNvCxnSpPr>
              <a:cxnSpLocks/>
              <a:stCxn id="215" idx="7"/>
              <a:endCxn id="214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6DC0826-2E06-4367-BA4F-D6BB47448C56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272245F-B68B-4C8F-872E-D1382716775F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03EFA70-43EA-4925-82A2-C7560E27FDC6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1704DC9-A2FE-46DF-A33D-2C5B0B62822C}"/>
                </a:ext>
              </a:extLst>
            </p:cNvPr>
            <p:cNvCxnSpPr>
              <a:cxnSpLocks/>
              <a:stCxn id="79" idx="0"/>
              <a:endCxn id="213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4B7AD97-C8C7-4DBA-B251-B090D2591095}"/>
                </a:ext>
              </a:extLst>
            </p:cNvPr>
            <p:cNvCxnSpPr>
              <a:cxnSpLocks/>
              <a:endCxn id="79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223" name="Picture Placeholder 2">
            <a:extLst>
              <a:ext uri="{FF2B5EF4-FFF2-40B4-BE49-F238E27FC236}">
                <a16:creationId xmlns:a16="http://schemas.microsoft.com/office/drawing/2014/main" id="{A12E6587-F03D-4C57-AAFE-4763BFD9192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4" name="Picture Placeholder 2">
            <a:extLst>
              <a:ext uri="{FF2B5EF4-FFF2-40B4-BE49-F238E27FC236}">
                <a16:creationId xmlns:a16="http://schemas.microsoft.com/office/drawing/2014/main" id="{A202D3EE-B2AB-497C-838C-AE327E69D39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5" name="Picture Placeholder 2">
            <a:extLst>
              <a:ext uri="{FF2B5EF4-FFF2-40B4-BE49-F238E27FC236}">
                <a16:creationId xmlns:a16="http://schemas.microsoft.com/office/drawing/2014/main" id="{9DF5AD96-04D7-4C76-AF28-774C3C834F7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6" name="Picture Placeholder 2">
            <a:extLst>
              <a:ext uri="{FF2B5EF4-FFF2-40B4-BE49-F238E27FC236}">
                <a16:creationId xmlns:a16="http://schemas.microsoft.com/office/drawing/2014/main" id="{3BC1DC84-BDCC-4285-BF2F-160995CFC16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838990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91820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18638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7262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77944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s &amp; Contents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65B68A5-1A0D-4629-A391-F45CB58623B1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69C8F55-AB5F-4478-8A1E-A897E01F16E8}"/>
                </a:ext>
              </a:extLst>
            </p:cNvPr>
            <p:cNvCxnSpPr>
              <a:cxnSpLocks/>
              <a:stCxn id="71" idx="7"/>
              <a:endCxn id="69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A667D34-7080-464A-B079-AE8EF61916FB}"/>
                </a:ext>
              </a:extLst>
            </p:cNvPr>
            <p:cNvCxnSpPr>
              <a:cxnSpLocks/>
              <a:stCxn id="69" idx="4"/>
              <a:endCxn id="88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FED032-CE56-4602-9DBB-39F1C3BC302C}"/>
                </a:ext>
              </a:extLst>
            </p:cNvPr>
            <p:cNvCxnSpPr>
              <a:cxnSpLocks/>
              <a:stCxn id="74" idx="2"/>
              <a:endCxn id="86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DB2D11-1230-4F48-95E8-7D8A463C84D1}"/>
                </a:ext>
              </a:extLst>
            </p:cNvPr>
            <p:cNvCxnSpPr>
              <a:cxnSpLocks/>
              <a:stCxn id="88" idx="5"/>
              <a:endCxn id="74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CD28A4-63E4-4E98-800E-20277A083A4A}"/>
                </a:ext>
              </a:extLst>
            </p:cNvPr>
            <p:cNvCxnSpPr>
              <a:cxnSpLocks/>
              <a:stCxn id="69" idx="5"/>
              <a:endCxn id="87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751F43B-6E88-424B-8063-8332F4777135}"/>
                </a:ext>
              </a:extLst>
            </p:cNvPr>
            <p:cNvCxnSpPr>
              <a:cxnSpLocks/>
              <a:stCxn id="74" idx="0"/>
              <a:endCxn id="87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5EF3DB-B762-4082-8204-2100AA80CCED}"/>
                </a:ext>
              </a:extLst>
            </p:cNvPr>
            <p:cNvCxnSpPr>
              <a:cxnSpLocks/>
              <a:stCxn id="88" idx="3"/>
              <a:endCxn id="86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F22F1FB-EE4B-433F-91B0-B25294CC0FCA}"/>
                </a:ext>
              </a:extLst>
            </p:cNvPr>
            <p:cNvCxnSpPr>
              <a:cxnSpLocks/>
              <a:stCxn id="194" idx="7"/>
              <a:endCxn id="76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0CED0E-48DD-470B-9366-527079E702C4}"/>
                </a:ext>
              </a:extLst>
            </p:cNvPr>
            <p:cNvCxnSpPr>
              <a:cxnSpLocks/>
              <a:stCxn id="74" idx="7"/>
              <a:endCxn id="76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5CDB9D-563D-4087-80E6-6043B83EC512}"/>
                </a:ext>
              </a:extLst>
            </p:cNvPr>
            <p:cNvCxnSpPr>
              <a:cxnSpLocks/>
              <a:stCxn id="73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480C79-C143-45EA-811E-F3C2A4AA446B}"/>
                </a:ext>
              </a:extLst>
            </p:cNvPr>
            <p:cNvCxnSpPr>
              <a:cxnSpLocks/>
              <a:stCxn id="88" idx="6"/>
              <a:endCxn id="87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382167-B1B0-4B1C-8D31-C21E3DBE521E}"/>
                </a:ext>
              </a:extLst>
            </p:cNvPr>
            <p:cNvCxnSpPr>
              <a:cxnSpLocks/>
              <a:stCxn id="73" idx="0"/>
              <a:endCxn id="86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0FE6EA8-886D-4906-A854-91ADAEA32BFA}"/>
                </a:ext>
              </a:extLst>
            </p:cNvPr>
            <p:cNvCxnSpPr>
              <a:cxnSpLocks/>
              <a:stCxn id="87" idx="6"/>
              <a:endCxn id="76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DBAEFA-8BFE-4B14-9F04-4D3BE1AD85E2}"/>
                </a:ext>
              </a:extLst>
            </p:cNvPr>
            <p:cNvCxnSpPr>
              <a:cxnSpLocks/>
              <a:stCxn id="75" idx="0"/>
              <a:endCxn id="76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5BB2B5-723C-4239-A1D8-92DC38E7281D}"/>
                </a:ext>
              </a:extLst>
            </p:cNvPr>
            <p:cNvCxnSpPr>
              <a:cxnSpLocks/>
              <a:stCxn id="78" idx="1"/>
              <a:endCxn id="76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E6586A2-54F1-416F-BB19-F2E70B1581FB}"/>
                </a:ext>
              </a:extLst>
            </p:cNvPr>
            <p:cNvCxnSpPr>
              <a:cxnSpLocks/>
              <a:stCxn id="78" idx="0"/>
              <a:endCxn id="77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05E998-9952-4E9E-BA54-7C5EC2562AD8}"/>
                </a:ext>
              </a:extLst>
            </p:cNvPr>
            <p:cNvCxnSpPr>
              <a:cxnSpLocks/>
              <a:stCxn id="77" idx="2"/>
              <a:endCxn id="76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FDB1C2C-DD63-45D1-8F56-9A5A46088805}"/>
                </a:ext>
              </a:extLst>
            </p:cNvPr>
            <p:cNvCxnSpPr>
              <a:cxnSpLocks/>
              <a:stCxn id="77" idx="7"/>
              <a:endCxn id="217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0F2346-F8D1-45E9-8253-660DECA2532B}"/>
                </a:ext>
              </a:extLst>
            </p:cNvPr>
            <p:cNvCxnSpPr>
              <a:cxnSpLocks/>
              <a:stCxn id="77" idx="6"/>
              <a:endCxn id="84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147CED-9995-4DF7-B14B-90EF113315C0}"/>
                </a:ext>
              </a:extLst>
            </p:cNvPr>
            <p:cNvCxnSpPr>
              <a:cxnSpLocks/>
              <a:stCxn id="84" idx="7"/>
              <a:endCxn id="85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52DA355-A2BA-4435-8D7B-2531073C7656}"/>
                </a:ext>
              </a:extLst>
            </p:cNvPr>
            <p:cNvCxnSpPr>
              <a:cxnSpLocks/>
              <a:stCxn id="70" idx="0"/>
              <a:endCxn id="69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C4B24E-A6BA-4AA8-9EE9-5DA1B0EF468B}"/>
                </a:ext>
              </a:extLst>
            </p:cNvPr>
            <p:cNvCxnSpPr>
              <a:cxnSpLocks/>
              <a:stCxn id="86" idx="2"/>
              <a:endCxn id="70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BCC5EAE-C18E-49EF-9E75-4625B8B8071A}"/>
                </a:ext>
              </a:extLst>
            </p:cNvPr>
            <p:cNvCxnSpPr>
              <a:cxnSpLocks/>
              <a:stCxn id="73" idx="1"/>
              <a:endCxn id="70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B113A0-24AB-42BE-9F57-DF6FCD54971B}"/>
                </a:ext>
              </a:extLst>
            </p:cNvPr>
            <p:cNvCxnSpPr>
              <a:cxnSpLocks/>
              <a:stCxn id="72" idx="7"/>
              <a:endCxn id="70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45D4DC-CE0E-42EA-BCFC-868036CF78AF}"/>
                </a:ext>
              </a:extLst>
            </p:cNvPr>
            <p:cNvCxnSpPr>
              <a:cxnSpLocks/>
              <a:stCxn id="71" idx="6"/>
              <a:endCxn id="70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1C3049-9514-453F-8143-182C7007B0E5}"/>
                </a:ext>
              </a:extLst>
            </p:cNvPr>
            <p:cNvCxnSpPr>
              <a:cxnSpLocks/>
              <a:stCxn id="91" idx="7"/>
              <a:endCxn id="71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C1C005-92F2-45D5-9C6D-2B15DFEBB885}"/>
                </a:ext>
              </a:extLst>
            </p:cNvPr>
            <p:cNvCxnSpPr>
              <a:cxnSpLocks/>
              <a:stCxn id="91" idx="6"/>
              <a:endCxn id="72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E1650BB-A6A1-424F-80DF-62087E046F01}"/>
                </a:ext>
              </a:extLst>
            </p:cNvPr>
            <p:cNvCxnSpPr>
              <a:cxnSpLocks/>
              <a:stCxn id="91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2441BA8-0F57-4FF4-9D35-BA57DC4E1346}"/>
                </a:ext>
              </a:extLst>
            </p:cNvPr>
            <p:cNvCxnSpPr>
              <a:cxnSpLocks/>
              <a:stCxn id="72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4F069C-F2CE-4656-BA7A-43BE121EA9D6}"/>
                </a:ext>
              </a:extLst>
            </p:cNvPr>
            <p:cNvCxnSpPr>
              <a:cxnSpLocks/>
              <a:stCxn id="72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F8F283-B356-49E0-B03A-45A5C3E42BB0}"/>
                </a:ext>
              </a:extLst>
            </p:cNvPr>
            <p:cNvCxnSpPr>
              <a:cxnSpLocks/>
              <a:stCxn id="73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ABF57A-DA50-4271-B30D-508534B28C48}"/>
                </a:ext>
              </a:extLst>
            </p:cNvPr>
            <p:cNvCxnSpPr>
              <a:cxnSpLocks/>
              <a:stCxn id="72" idx="6"/>
              <a:endCxn id="73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6839555-7A25-4F55-922B-D7C5B27E047E}"/>
                </a:ext>
              </a:extLst>
            </p:cNvPr>
            <p:cNvCxnSpPr>
              <a:cxnSpLocks/>
              <a:stCxn id="73" idx="6"/>
              <a:endCxn id="74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384317B-403A-4D73-BD40-64BE4E374093}"/>
                </a:ext>
              </a:extLst>
            </p:cNvPr>
            <p:cNvCxnSpPr>
              <a:cxnSpLocks/>
              <a:stCxn id="75" idx="2"/>
              <a:endCxn id="74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08BB30-379C-4720-A3D6-91E060C175D2}"/>
                </a:ext>
              </a:extLst>
            </p:cNvPr>
            <p:cNvCxnSpPr>
              <a:cxnSpLocks/>
              <a:stCxn id="96" idx="0"/>
              <a:endCxn id="74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FE1288-E26F-4EF8-9E6E-372326963D76}"/>
                </a:ext>
              </a:extLst>
            </p:cNvPr>
            <p:cNvCxnSpPr>
              <a:cxnSpLocks/>
              <a:endCxn id="74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025BA38-47CE-453D-89B8-8041CBF814FB}"/>
                </a:ext>
              </a:extLst>
            </p:cNvPr>
            <p:cNvCxnSpPr>
              <a:cxnSpLocks/>
              <a:stCxn id="96" idx="2"/>
              <a:endCxn id="75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C3E25F9-43F3-4F26-8308-B7CA3657C570}"/>
                </a:ext>
              </a:extLst>
            </p:cNvPr>
            <p:cNvCxnSpPr>
              <a:cxnSpLocks/>
              <a:stCxn id="78" idx="2"/>
              <a:endCxn id="75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8137453-6CD2-4C60-815F-D18659DE1047}"/>
                </a:ext>
              </a:extLst>
            </p:cNvPr>
            <p:cNvCxnSpPr>
              <a:cxnSpLocks/>
              <a:stCxn id="78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BCC0865-289D-4C49-9A03-0165FAAEEC11}"/>
                </a:ext>
              </a:extLst>
            </p:cNvPr>
            <p:cNvCxnSpPr>
              <a:cxnSpLocks/>
              <a:stCxn id="79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1ECFA58-F7E6-418A-860A-75C95F6D0388}"/>
                </a:ext>
              </a:extLst>
            </p:cNvPr>
            <p:cNvCxnSpPr>
              <a:cxnSpLocks/>
              <a:stCxn id="79" idx="2"/>
              <a:endCxn id="78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BC8607-6522-459A-995F-146C5422D175}"/>
                </a:ext>
              </a:extLst>
            </p:cNvPr>
            <p:cNvCxnSpPr>
              <a:cxnSpLocks/>
              <a:stCxn id="84" idx="4"/>
              <a:endCxn id="79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4F66FBF-9FAD-4162-BE15-E2E7902D48C7}"/>
                </a:ext>
              </a:extLst>
            </p:cNvPr>
            <p:cNvCxnSpPr>
              <a:cxnSpLocks/>
              <a:stCxn id="83" idx="3"/>
              <a:endCxn id="79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0A140B-E4C5-426D-A455-4B5726530B55}"/>
                </a:ext>
              </a:extLst>
            </p:cNvPr>
            <p:cNvCxnSpPr>
              <a:cxnSpLocks/>
              <a:stCxn id="83" idx="2"/>
              <a:endCxn id="84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594E6BB-3828-4E90-9DB7-C5D38B90AA05}"/>
                </a:ext>
              </a:extLst>
            </p:cNvPr>
            <p:cNvCxnSpPr>
              <a:cxnSpLocks/>
              <a:stCxn id="83" idx="1"/>
              <a:endCxn id="85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6D0777-2294-4093-9058-028A9B9B5C31}"/>
                </a:ext>
              </a:extLst>
            </p:cNvPr>
            <p:cNvCxnSpPr>
              <a:cxnSpLocks/>
              <a:stCxn id="81" idx="1"/>
              <a:endCxn id="85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DDF4E51-8B18-4C5E-ACD5-CA73D72F8E9B}"/>
                </a:ext>
              </a:extLst>
            </p:cNvPr>
            <p:cNvCxnSpPr>
              <a:cxnSpLocks/>
              <a:stCxn id="81" idx="0"/>
              <a:endCxn id="82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9CE68EE-33DF-421A-AE42-A88CBA1F2E2C}"/>
                </a:ext>
              </a:extLst>
            </p:cNvPr>
            <p:cNvCxnSpPr>
              <a:cxnSpLocks/>
              <a:stCxn id="153" idx="7"/>
              <a:endCxn id="218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DD8024A-DB61-4DC3-BF58-E9081A88F4D0}"/>
                </a:ext>
              </a:extLst>
            </p:cNvPr>
            <p:cNvCxnSpPr>
              <a:cxnSpLocks/>
              <a:endCxn id="80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C5722A8-42EC-4047-9DA3-C43D42D5040C}"/>
                </a:ext>
              </a:extLst>
            </p:cNvPr>
            <p:cNvCxnSpPr>
              <a:cxnSpLocks/>
              <a:stCxn id="153" idx="0"/>
              <a:endCxn id="217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2834055-8562-48CB-88AF-13E934B8231A}"/>
                </a:ext>
              </a:extLst>
            </p:cNvPr>
            <p:cNvCxnSpPr>
              <a:cxnSpLocks/>
              <a:stCxn id="165" idx="0"/>
              <a:endCxn id="216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40464BB-18C6-455D-95F7-CB95C5A83D63}"/>
                </a:ext>
              </a:extLst>
            </p:cNvPr>
            <p:cNvCxnSpPr>
              <a:cxnSpLocks/>
              <a:stCxn id="165" idx="1"/>
              <a:endCxn id="82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120C5C4-5B2F-4041-915B-E6266FF63FF1}"/>
                </a:ext>
              </a:extLst>
            </p:cNvPr>
            <p:cNvCxnSpPr>
              <a:cxnSpLocks/>
              <a:stCxn id="82" idx="2"/>
              <a:endCxn id="85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8D1D8A5-D718-4936-96BB-E04312468FAC}"/>
                </a:ext>
              </a:extLst>
            </p:cNvPr>
            <p:cNvCxnSpPr>
              <a:cxnSpLocks/>
              <a:stCxn id="81" idx="2"/>
              <a:endCxn id="83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B3FA5B-FD61-4D0C-A1FD-966B61A4A0CC}"/>
                </a:ext>
              </a:extLst>
            </p:cNvPr>
            <p:cNvCxnSpPr>
              <a:cxnSpLocks/>
              <a:stCxn id="80" idx="1"/>
              <a:endCxn id="83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0DA9FA3-A5D3-4F75-B2FF-CC03FD20B0B8}"/>
                </a:ext>
              </a:extLst>
            </p:cNvPr>
            <p:cNvCxnSpPr>
              <a:cxnSpLocks/>
              <a:stCxn id="80" idx="3"/>
              <a:endCxn id="97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D6E2170-672C-4323-9BD4-7C914A8D3FE1}"/>
                </a:ext>
              </a:extLst>
            </p:cNvPr>
            <p:cNvCxnSpPr>
              <a:cxnSpLocks/>
              <a:stCxn id="83" idx="4"/>
              <a:endCxn id="97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E0224F8-56E2-4348-9C44-BFFFAE8D3BD2}"/>
                </a:ext>
              </a:extLst>
            </p:cNvPr>
            <p:cNvCxnSpPr>
              <a:cxnSpLocks/>
              <a:stCxn id="79" idx="5"/>
              <a:endCxn id="97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E518D86-131C-43F4-8CC3-0E332BDD6987}"/>
                </a:ext>
              </a:extLst>
            </p:cNvPr>
            <p:cNvCxnSpPr>
              <a:cxnSpLocks/>
              <a:stCxn id="80" idx="7"/>
              <a:endCxn id="81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6DBFD56-C983-4980-BA98-0300F3E0BA7D}"/>
                </a:ext>
              </a:extLst>
            </p:cNvPr>
            <p:cNvCxnSpPr>
              <a:cxnSpLocks/>
              <a:stCxn id="78" idx="7"/>
              <a:endCxn id="84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C0EC1F2-EA36-47D1-A09C-6F503CE81DF4}"/>
                </a:ext>
              </a:extLst>
            </p:cNvPr>
            <p:cNvCxnSpPr>
              <a:cxnSpLocks/>
              <a:endCxn id="80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7CF5E44-2E21-49E0-952F-39142C621C7B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F7D99BB-841E-4C36-810A-60D9A6CB4680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AA0099CD-DCBC-48FD-A2B4-C8377F450AF4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69200EE-057D-4471-A7DF-CC85320D2FE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2D47DB6-0FC1-490E-ABB8-09B36814703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9AC2336-C83A-4F7E-938C-6A72B5B07FBA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5D5977E-4917-4BAC-BCCB-4F0B35BF06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E14A5A5-1C41-4B74-BE6D-A05319B26279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B058324-E391-4C56-B365-801B71400E6D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AE49F41-91C8-430D-89FD-3031DC80D6B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11B798F-2551-4D6A-9C15-6F32B5249F9F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045CEDE-1DCE-4307-B6FB-9D2C286A12AB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DF27C67-A54A-4C08-841F-842D3FA7B4E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40265A9-6A77-4D96-A3F9-1DC8578AC0D7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3AD3D192-347C-49CD-98C4-B6C91CB8F2C8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362B423-F9FB-44A2-B706-DA576E1094FE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1740D5-75D8-4752-B6D4-C7A951D1A36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4541F7D-3FF4-465F-B87F-32DB5CC9E15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7BA4584-2EFB-4A5C-91B7-74DD1237F53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DC770977-D442-473C-9CD2-9F58CDB3C77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3463333-7624-4576-93F2-5B93BDC87ADB}"/>
                </a:ext>
              </a:extLst>
            </p:cNvPr>
            <p:cNvCxnSpPr>
              <a:cxnSpLocks/>
              <a:stCxn id="88" idx="2"/>
              <a:endCxn id="70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0541D5E-084B-4A36-A768-7395902E2F74}"/>
                </a:ext>
              </a:extLst>
            </p:cNvPr>
            <p:cNvCxnSpPr>
              <a:cxnSpLocks/>
              <a:stCxn id="71" idx="4"/>
              <a:endCxn id="72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F60CBB-6FAB-44B4-9223-B9B26619C7C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D6FF60E-F2BC-4C1C-BB93-8B378F709316}"/>
                </a:ext>
              </a:extLst>
            </p:cNvPr>
            <p:cNvCxnSpPr>
              <a:cxnSpLocks/>
              <a:stCxn id="91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4C3D58D-BB39-468F-879E-BD195E600F8E}"/>
                </a:ext>
              </a:extLst>
            </p:cNvPr>
            <p:cNvCxnSpPr>
              <a:cxnSpLocks/>
              <a:stCxn id="91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9561494-3D15-4E31-AB35-92D964FA8A10}"/>
                </a:ext>
              </a:extLst>
            </p:cNvPr>
            <p:cNvCxnSpPr>
              <a:cxnSpLocks/>
              <a:stCxn id="91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5E7F229-D802-4DB1-B858-A24CC7D0AD23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8744E469-F725-4A40-923A-E8B608BAFD9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hord 96">
              <a:extLst>
                <a:ext uri="{FF2B5EF4-FFF2-40B4-BE49-F238E27FC236}">
                  <a16:creationId xmlns:a16="http://schemas.microsoft.com/office/drawing/2014/main" id="{DEC433C4-12C2-48DB-8FF8-516F829A32C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C159EC0-A2AD-4201-A027-3823A009AE93}"/>
                </a:ext>
              </a:extLst>
            </p:cNvPr>
            <p:cNvCxnSpPr>
              <a:cxnSpLocks/>
              <a:stCxn id="96" idx="1"/>
              <a:endCxn id="78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C19D577-784E-4E7C-BBEE-F476821103A8}"/>
                </a:ext>
              </a:extLst>
            </p:cNvPr>
            <p:cNvCxnSpPr>
              <a:cxnSpLocks/>
              <a:endCxn id="150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C9508EC-09F7-49D8-9A0A-83F2AB46BE4F}"/>
                </a:ext>
              </a:extLst>
            </p:cNvPr>
            <p:cNvCxnSpPr>
              <a:cxnSpLocks/>
              <a:endCxn id="165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FD68CB2-2F76-43D2-9B7B-558AD037ABA0}"/>
                </a:ext>
              </a:extLst>
            </p:cNvPr>
            <p:cNvCxnSpPr>
              <a:cxnSpLocks/>
              <a:stCxn id="150" idx="0"/>
              <a:endCxn id="165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B6F817F-2941-4DA8-981A-CFBD54461A3F}"/>
                </a:ext>
              </a:extLst>
            </p:cNvPr>
            <p:cNvCxnSpPr>
              <a:cxnSpLocks/>
              <a:stCxn id="216" idx="2"/>
              <a:endCxn id="152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0F03842-7C39-4C2A-AE7E-6034C6E67B54}"/>
                </a:ext>
              </a:extLst>
            </p:cNvPr>
            <p:cNvCxnSpPr>
              <a:cxnSpLocks/>
              <a:stCxn id="150" idx="7"/>
              <a:endCxn id="152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571128D-9CB7-42A2-A347-1DBF1E8DF706}"/>
                </a:ext>
              </a:extLst>
            </p:cNvPr>
            <p:cNvCxnSpPr>
              <a:cxnSpLocks/>
              <a:endCxn id="165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89AB889-2C82-4580-9C9C-9004C5DAD5C4}"/>
                </a:ext>
              </a:extLst>
            </p:cNvPr>
            <p:cNvCxnSpPr>
              <a:cxnSpLocks/>
              <a:stCxn id="165" idx="6"/>
              <a:endCxn id="152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326075-8BF6-4AF0-9DAB-6A1696CDEB0B}"/>
                </a:ext>
              </a:extLst>
            </p:cNvPr>
            <p:cNvCxnSpPr>
              <a:cxnSpLocks/>
              <a:stCxn id="151" idx="0"/>
              <a:endCxn id="152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1061A4C-9B3B-4E89-AE59-3CB1559EC1AC}"/>
                </a:ext>
              </a:extLst>
            </p:cNvPr>
            <p:cNvCxnSpPr>
              <a:cxnSpLocks/>
              <a:stCxn id="154" idx="1"/>
              <a:endCxn id="152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6E4AAF-A421-4D5C-966D-856A44868D31}"/>
                </a:ext>
              </a:extLst>
            </p:cNvPr>
            <p:cNvCxnSpPr>
              <a:cxnSpLocks/>
              <a:stCxn id="154" idx="0"/>
              <a:endCxn id="153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005EEC3-AC89-408C-A5EF-1E47FB595366}"/>
                </a:ext>
              </a:extLst>
            </p:cNvPr>
            <p:cNvCxnSpPr>
              <a:cxnSpLocks/>
              <a:stCxn id="153" idx="2"/>
              <a:endCxn id="152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C3E8222-BB5D-4DB2-8851-A73F986F1DA1}"/>
                </a:ext>
              </a:extLst>
            </p:cNvPr>
            <p:cNvCxnSpPr>
              <a:cxnSpLocks/>
              <a:stCxn id="153" idx="7"/>
              <a:endCxn id="161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250799B-9BAD-4164-9ABF-2C32EEAADA70}"/>
                </a:ext>
              </a:extLst>
            </p:cNvPr>
            <p:cNvCxnSpPr>
              <a:cxnSpLocks/>
              <a:stCxn id="153" idx="6"/>
              <a:endCxn id="160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CB45B44-DE41-492A-B3E1-66220407B79A}"/>
                </a:ext>
              </a:extLst>
            </p:cNvPr>
            <p:cNvCxnSpPr>
              <a:cxnSpLocks/>
              <a:stCxn id="160" idx="7"/>
              <a:endCxn id="161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B9C69DC-EBA9-4E77-9FCF-ACAB2088705E}"/>
                </a:ext>
              </a:extLst>
            </p:cNvPr>
            <p:cNvCxnSpPr>
              <a:cxnSpLocks/>
              <a:stCxn id="217" idx="1"/>
              <a:endCxn id="152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E41B96-1FB5-4C10-B035-0C908E0A65B4}"/>
                </a:ext>
              </a:extLst>
            </p:cNvPr>
            <p:cNvCxnSpPr>
              <a:cxnSpLocks/>
              <a:endCxn id="150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ADD220-3CD6-4C54-9D7C-65A8EF667C24}"/>
                </a:ext>
              </a:extLst>
            </p:cNvPr>
            <p:cNvCxnSpPr>
              <a:cxnSpLocks/>
              <a:stCxn id="151" idx="2"/>
              <a:endCxn id="150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ECCDFA4-A099-47D8-BCBB-AD5600F3F497}"/>
                </a:ext>
              </a:extLst>
            </p:cNvPr>
            <p:cNvCxnSpPr>
              <a:cxnSpLocks/>
              <a:stCxn id="166" idx="0"/>
              <a:endCxn id="150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C53DA36-2147-4FD7-9BFA-95DB7732D529}"/>
                </a:ext>
              </a:extLst>
            </p:cNvPr>
            <p:cNvCxnSpPr>
              <a:cxnSpLocks/>
              <a:endCxn id="150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E4D205-2440-4B6A-811C-21CC9F502C9B}"/>
                </a:ext>
              </a:extLst>
            </p:cNvPr>
            <p:cNvCxnSpPr>
              <a:cxnSpLocks/>
              <a:stCxn id="166" idx="2"/>
              <a:endCxn id="151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8A17320-AD7D-419E-AC84-603DA2FBB91D}"/>
                </a:ext>
              </a:extLst>
            </p:cNvPr>
            <p:cNvCxnSpPr>
              <a:cxnSpLocks/>
              <a:stCxn id="154" idx="2"/>
              <a:endCxn id="151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981F5EA-0616-4311-BFC0-98D16CA0224E}"/>
                </a:ext>
              </a:extLst>
            </p:cNvPr>
            <p:cNvCxnSpPr>
              <a:cxnSpLocks/>
              <a:stCxn id="154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763604C-D3F9-4428-8620-8B0685147620}"/>
                </a:ext>
              </a:extLst>
            </p:cNvPr>
            <p:cNvCxnSpPr>
              <a:cxnSpLocks/>
              <a:stCxn id="155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980E1B7-617D-48C6-BA81-422C40CF5C92}"/>
                </a:ext>
              </a:extLst>
            </p:cNvPr>
            <p:cNvCxnSpPr>
              <a:cxnSpLocks/>
              <a:stCxn id="155" idx="2"/>
              <a:endCxn id="154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3D58B72-21EE-470D-A7DD-271F957E2A9D}"/>
                </a:ext>
              </a:extLst>
            </p:cNvPr>
            <p:cNvCxnSpPr>
              <a:cxnSpLocks/>
              <a:stCxn id="160" idx="4"/>
              <a:endCxn id="155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D24E87-B765-4C1F-95D1-D1AEB986D72B}"/>
                </a:ext>
              </a:extLst>
            </p:cNvPr>
            <p:cNvCxnSpPr>
              <a:cxnSpLocks/>
              <a:stCxn id="159" idx="3"/>
              <a:endCxn id="155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287CBFEA-1A7F-44CB-9953-4A1321023BF5}"/>
                </a:ext>
              </a:extLst>
            </p:cNvPr>
            <p:cNvCxnSpPr>
              <a:cxnSpLocks/>
              <a:stCxn id="159" idx="2"/>
              <a:endCxn id="160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9492CF9-5B47-448A-A45B-F314A8D9DC8F}"/>
                </a:ext>
              </a:extLst>
            </p:cNvPr>
            <p:cNvCxnSpPr>
              <a:cxnSpLocks/>
              <a:stCxn id="159" idx="1"/>
              <a:endCxn id="161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0BAA443-A8DA-4734-A8DB-CDEF0331D57A}"/>
                </a:ext>
              </a:extLst>
            </p:cNvPr>
            <p:cNvCxnSpPr>
              <a:cxnSpLocks/>
              <a:stCxn id="157" idx="1"/>
              <a:endCxn id="161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88DFF05-6489-49AB-8B0B-643FAA2322BD}"/>
                </a:ext>
              </a:extLst>
            </p:cNvPr>
            <p:cNvCxnSpPr>
              <a:cxnSpLocks/>
              <a:stCxn id="157" idx="0"/>
              <a:endCxn id="158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597727D-D2C1-44EE-982C-A56F6995ED81}"/>
                </a:ext>
              </a:extLst>
            </p:cNvPr>
            <p:cNvCxnSpPr>
              <a:cxnSpLocks/>
              <a:stCxn id="163" idx="0"/>
              <a:endCxn id="162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74FB929-F00B-4430-AC83-78D08B8B85F7}"/>
                </a:ext>
              </a:extLst>
            </p:cNvPr>
            <p:cNvCxnSpPr>
              <a:cxnSpLocks/>
              <a:stCxn id="191" idx="7"/>
              <a:endCxn id="162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124089F7-A8A8-4BD9-90EB-3397569D0F78}"/>
                </a:ext>
              </a:extLst>
            </p:cNvPr>
            <p:cNvCxnSpPr>
              <a:cxnSpLocks/>
              <a:endCxn id="163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3CFA555-620B-4F0B-B6EB-D73C89C6BD10}"/>
                </a:ext>
              </a:extLst>
            </p:cNvPr>
            <p:cNvCxnSpPr>
              <a:cxnSpLocks/>
              <a:stCxn id="190" idx="5"/>
              <a:endCxn id="164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14121CF-81CE-430E-B9EA-24CE01343D05}"/>
                </a:ext>
              </a:extLst>
            </p:cNvPr>
            <p:cNvCxnSpPr>
              <a:cxnSpLocks/>
              <a:endCxn id="164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BC8D0BB-5A19-4C5D-989F-645606FA1C30}"/>
                </a:ext>
              </a:extLst>
            </p:cNvPr>
            <p:cNvCxnSpPr>
              <a:cxnSpLocks/>
              <a:stCxn id="164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BD80411-850D-47E5-96AE-9C5718309975}"/>
                </a:ext>
              </a:extLst>
            </p:cNvPr>
            <p:cNvCxnSpPr>
              <a:cxnSpLocks/>
              <a:stCxn id="164" idx="3"/>
              <a:endCxn id="156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56A89C1-02DC-44A3-92B6-CA04572C6654}"/>
                </a:ext>
              </a:extLst>
            </p:cNvPr>
            <p:cNvCxnSpPr>
              <a:cxnSpLocks/>
              <a:stCxn id="164" idx="1"/>
              <a:endCxn id="157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DCA223B8-6D44-4D5F-A81D-F9CECFAA3CC3}"/>
                </a:ext>
              </a:extLst>
            </p:cNvPr>
            <p:cNvCxnSpPr>
              <a:cxnSpLocks/>
              <a:stCxn id="163" idx="2"/>
              <a:endCxn id="157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C7B36F01-8777-429E-85D3-111AF61CAF46}"/>
                </a:ext>
              </a:extLst>
            </p:cNvPr>
            <p:cNvCxnSpPr>
              <a:cxnSpLocks/>
              <a:stCxn id="162" idx="3"/>
              <a:endCxn id="157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4964E49-CEE8-47FD-9334-48EEDDB174D3}"/>
                </a:ext>
              </a:extLst>
            </p:cNvPr>
            <p:cNvCxnSpPr>
              <a:cxnSpLocks/>
              <a:stCxn id="162" idx="2"/>
              <a:endCxn id="158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08F64A-10DF-4871-BFC2-4DA455925ABD}"/>
                </a:ext>
              </a:extLst>
            </p:cNvPr>
            <p:cNvCxnSpPr>
              <a:cxnSpLocks/>
              <a:stCxn id="158" idx="1"/>
              <a:endCxn id="161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492EB4C4-6A5A-4BE6-8F66-5551FF7C0361}"/>
                </a:ext>
              </a:extLst>
            </p:cNvPr>
            <p:cNvCxnSpPr>
              <a:cxnSpLocks/>
              <a:stCxn id="157" idx="2"/>
              <a:endCxn id="159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BE39991-4B44-4157-A44E-75654CF02B92}"/>
                </a:ext>
              </a:extLst>
            </p:cNvPr>
            <p:cNvCxnSpPr>
              <a:cxnSpLocks/>
              <a:stCxn id="156" idx="1"/>
              <a:endCxn id="159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83E32E7-C7D6-4654-AC46-14BE3FCD0414}"/>
                </a:ext>
              </a:extLst>
            </p:cNvPr>
            <p:cNvCxnSpPr>
              <a:cxnSpLocks/>
              <a:stCxn id="156" idx="3"/>
              <a:endCxn id="167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7160883-148E-47DB-A82C-441CF123C7C6}"/>
                </a:ext>
              </a:extLst>
            </p:cNvPr>
            <p:cNvCxnSpPr>
              <a:cxnSpLocks/>
              <a:stCxn id="159" idx="4"/>
              <a:endCxn id="167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1E02E5E-5C64-4B53-874C-D52FCED2DBA2}"/>
                </a:ext>
              </a:extLst>
            </p:cNvPr>
            <p:cNvCxnSpPr>
              <a:cxnSpLocks/>
              <a:stCxn id="155" idx="5"/>
              <a:endCxn id="167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7759CCC-EEDC-44F7-BF21-2F2806CED068}"/>
                </a:ext>
              </a:extLst>
            </p:cNvPr>
            <p:cNvCxnSpPr>
              <a:cxnSpLocks/>
              <a:stCxn id="156" idx="7"/>
              <a:endCxn id="157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F815A91-B443-4320-B53F-5F9F616DD7D6}"/>
                </a:ext>
              </a:extLst>
            </p:cNvPr>
            <p:cNvCxnSpPr>
              <a:cxnSpLocks/>
              <a:stCxn id="154" idx="7"/>
              <a:endCxn id="160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2F00E5F-A512-4FE2-A44D-50AFDD751C90}"/>
                </a:ext>
              </a:extLst>
            </p:cNvPr>
            <p:cNvCxnSpPr>
              <a:cxnSpLocks/>
              <a:endCxn id="156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9C71331-10AA-45E8-BB24-11D9225B4E6F}"/>
                </a:ext>
              </a:extLst>
            </p:cNvPr>
            <p:cNvCxnSpPr>
              <a:cxnSpLocks/>
              <a:stCxn id="164" idx="7"/>
              <a:endCxn id="163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36D2D771-68E2-4E11-9406-F0140CCDCB17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95335C5-65F4-445C-BFFC-F530BFC3632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30CA48A-40B6-4103-83C0-338B86B70845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E888DCAE-287D-4428-941C-DB3C0975EE3A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50820BED-03EE-4DEA-843A-1A5907695A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53A4B23-308A-4DE9-9B63-3107AD5D366A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80103224-44E5-419B-B917-EC922E6B198F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1E02B6D-712D-4439-8DA7-5CF801B02D7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7F0DCA3-8149-45E9-AC18-B3C380A82498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2E459C2C-BAB8-4D48-A49F-2555292CADD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59BCB69-5746-47ED-A0E5-4FFA9DB2DC03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DD77568-94B0-4C5A-B35E-3658D4EFE37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493C9C2-2F67-4436-8770-462C82E92ED3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D7D5D23-B798-49B5-B4D6-EE559BA22DAF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62ACE96-126A-47F7-959D-7155259D313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D3590B8-F2B7-4403-8401-FB5873A4BA7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Chord 165">
              <a:extLst>
                <a:ext uri="{FF2B5EF4-FFF2-40B4-BE49-F238E27FC236}">
                  <a16:creationId xmlns:a16="http://schemas.microsoft.com/office/drawing/2014/main" id="{14E51465-AE4D-4E9B-BAF1-A18351C3A6B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Chord 166">
              <a:extLst>
                <a:ext uri="{FF2B5EF4-FFF2-40B4-BE49-F238E27FC236}">
                  <a16:creationId xmlns:a16="http://schemas.microsoft.com/office/drawing/2014/main" id="{C4B6D497-A88B-44C2-8254-4568065BDF6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A9CFEE19-765E-4C64-A14E-C4DA3555F020}"/>
                </a:ext>
              </a:extLst>
            </p:cNvPr>
            <p:cNvCxnSpPr>
              <a:cxnSpLocks/>
              <a:stCxn id="166" idx="1"/>
              <a:endCxn id="154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5C5E669-7A85-486A-9E23-0A64A980DEE9}"/>
                </a:ext>
              </a:extLst>
            </p:cNvPr>
            <p:cNvCxnSpPr>
              <a:cxnSpLocks/>
              <a:stCxn id="188" idx="6"/>
              <a:endCxn id="162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CF5153AB-0CAA-46C1-8BD9-B3077EB459C3}"/>
                </a:ext>
              </a:extLst>
            </p:cNvPr>
            <p:cNvCxnSpPr>
              <a:cxnSpLocks/>
              <a:stCxn id="185" idx="4"/>
              <a:endCxn id="191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200F5B4-D5BF-40E2-922F-7758D731D5F7}"/>
                </a:ext>
              </a:extLst>
            </p:cNvPr>
            <p:cNvCxnSpPr>
              <a:cxnSpLocks/>
              <a:stCxn id="191" idx="4"/>
              <a:endCxn id="190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C7CDDED-9AA9-44EB-9C8A-9BCD5228C53E}"/>
                </a:ext>
              </a:extLst>
            </p:cNvPr>
            <p:cNvCxnSpPr>
              <a:cxnSpLocks/>
              <a:stCxn id="189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46428911-4491-4FDF-BC7B-38D77A1ECE1F}"/>
                </a:ext>
              </a:extLst>
            </p:cNvPr>
            <p:cNvCxnSpPr>
              <a:cxnSpLocks/>
              <a:stCxn id="189" idx="0"/>
              <a:endCxn id="190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49BB463-C0D1-4EA2-AA7E-3BB9C4799442}"/>
                </a:ext>
              </a:extLst>
            </p:cNvPr>
            <p:cNvCxnSpPr>
              <a:cxnSpLocks/>
              <a:stCxn id="199" idx="1"/>
              <a:endCxn id="185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3143CA2-E388-42AE-B8B5-01B11EA40A53}"/>
                </a:ext>
              </a:extLst>
            </p:cNvPr>
            <p:cNvCxnSpPr>
              <a:cxnSpLocks/>
              <a:stCxn id="190" idx="2"/>
              <a:endCxn id="199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FE177AC-402E-47F5-932A-27AFC4F92F84}"/>
                </a:ext>
              </a:extLst>
            </p:cNvPr>
            <p:cNvCxnSpPr>
              <a:cxnSpLocks/>
              <a:stCxn id="189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031032A-E3A0-415F-8B7B-4E8C875039A8}"/>
                </a:ext>
              </a:extLst>
            </p:cNvPr>
            <p:cNvCxnSpPr>
              <a:cxnSpLocks/>
              <a:stCxn id="162" idx="1"/>
              <a:endCxn id="69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F3A34D3-B2D7-49CF-B538-961D81F20608}"/>
                </a:ext>
              </a:extLst>
            </p:cNvPr>
            <p:cNvCxnSpPr>
              <a:cxnSpLocks/>
              <a:stCxn id="187" idx="6"/>
              <a:endCxn id="186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2BE3332-3913-4901-A7A6-A5C1E1767A9C}"/>
                </a:ext>
              </a:extLst>
            </p:cNvPr>
            <p:cNvCxnSpPr>
              <a:cxnSpLocks/>
              <a:stCxn id="185" idx="7"/>
              <a:endCxn id="187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3C962D8-AD7A-4BF3-9836-4DB5F61CAC52}"/>
                </a:ext>
              </a:extLst>
            </p:cNvPr>
            <p:cNvCxnSpPr>
              <a:cxnSpLocks/>
              <a:stCxn id="185" idx="5"/>
              <a:endCxn id="188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C704F307-4B3F-4234-9016-83AAE67CE1AC}"/>
                </a:ext>
              </a:extLst>
            </p:cNvPr>
            <p:cNvCxnSpPr>
              <a:cxnSpLocks/>
              <a:stCxn id="186" idx="3"/>
              <a:endCxn id="188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223B5D4D-4005-430E-9D51-6BC86DE9B4FE}"/>
                </a:ext>
              </a:extLst>
            </p:cNvPr>
            <p:cNvCxnSpPr>
              <a:cxnSpLocks/>
              <a:stCxn id="188" idx="4"/>
              <a:endCxn id="191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F2E15A8D-A718-4073-9D7F-949F46729E5B}"/>
                </a:ext>
              </a:extLst>
            </p:cNvPr>
            <p:cNvCxnSpPr>
              <a:cxnSpLocks/>
              <a:stCxn id="164" idx="2"/>
              <a:endCxn id="189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8A07AB77-FFD8-4EEB-94EB-B30F86FD75A8}"/>
                </a:ext>
              </a:extLst>
            </p:cNvPr>
            <p:cNvCxnSpPr>
              <a:cxnSpLocks/>
              <a:endCxn id="189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58DCF9DA-F42D-4A06-BF48-BD1A437E5CE1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96C5296-F383-4966-9C58-E1C3982660CA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DC14F01D-6ACE-4EE3-800A-A40018E002DD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81D8FD68-8216-40CF-B4C9-10FA6D3422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3D7D2AF-25E3-45FD-9DBD-1F3B62D6DDD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FF420EB2-F0A7-4A5D-AC6E-BEC1CCB255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91D0D4C-1B40-41C0-B4EF-808F92144CC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CA67D946-A70A-48D4-AC38-9A9C52912197}"/>
                </a:ext>
              </a:extLst>
            </p:cNvPr>
            <p:cNvCxnSpPr>
              <a:cxnSpLocks/>
              <a:stCxn id="191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C6447A79-E843-4416-8BC9-5B224F613625}"/>
                </a:ext>
              </a:extLst>
            </p:cNvPr>
            <p:cNvCxnSpPr>
              <a:cxnSpLocks/>
              <a:stCxn id="187" idx="4"/>
              <a:endCxn id="188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89E8B336-C63C-4453-8B59-1B16EC94EC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91FB3E0-1055-4E3B-AB6C-EEC0D18126C6}"/>
                </a:ext>
              </a:extLst>
            </p:cNvPr>
            <p:cNvCxnSpPr>
              <a:cxnSpLocks/>
              <a:stCxn id="194" idx="3"/>
              <a:endCxn id="158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18B7083-7C8F-4CBF-96AB-CBA24AA6291C}"/>
                </a:ext>
              </a:extLst>
            </p:cNvPr>
            <p:cNvCxnSpPr>
              <a:cxnSpLocks/>
              <a:stCxn id="194" idx="2"/>
              <a:endCxn id="69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669A5E5F-F1E2-4737-818F-EC1BB5DE0BD8}"/>
                </a:ext>
              </a:extLst>
            </p:cNvPr>
            <p:cNvCxnSpPr>
              <a:cxnSpLocks/>
              <a:stCxn id="187" idx="7"/>
              <a:endCxn id="71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446EC880-29C1-4AAA-A109-4164AD5518FE}"/>
                </a:ext>
              </a:extLst>
            </p:cNvPr>
            <p:cNvCxnSpPr>
              <a:cxnSpLocks/>
              <a:endCxn id="187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Chord 198">
              <a:extLst>
                <a:ext uri="{FF2B5EF4-FFF2-40B4-BE49-F238E27FC236}">
                  <a16:creationId xmlns:a16="http://schemas.microsoft.com/office/drawing/2014/main" id="{A82A9FC3-9C20-47A8-A879-C890E83EE027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B218041-5D63-4449-A4E9-21E666DAA903}"/>
                </a:ext>
              </a:extLst>
            </p:cNvPr>
            <p:cNvCxnSpPr>
              <a:cxnSpLocks/>
              <a:stCxn id="190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ECC3ABBF-4FA4-407D-B433-AD90776804DD}"/>
                </a:ext>
              </a:extLst>
            </p:cNvPr>
            <p:cNvCxnSpPr>
              <a:cxnSpLocks/>
              <a:stCxn id="186" idx="6"/>
              <a:endCxn id="69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D7FBD700-E065-46F7-8316-C0C3817445FC}"/>
                </a:ext>
              </a:extLst>
            </p:cNvPr>
            <p:cNvCxnSpPr>
              <a:cxnSpLocks/>
              <a:stCxn id="186" idx="5"/>
              <a:endCxn id="162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7BC1ED78-BEAD-48CC-8A06-66A53E575C8C}"/>
                </a:ext>
              </a:extLst>
            </p:cNvPr>
            <p:cNvCxnSpPr>
              <a:cxnSpLocks/>
              <a:stCxn id="71" idx="0"/>
              <a:endCxn id="186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7A5493B-1E14-4FD0-9A0C-E19ADC51A2AE}"/>
                </a:ext>
              </a:extLst>
            </p:cNvPr>
            <p:cNvCxnSpPr>
              <a:cxnSpLocks/>
              <a:stCxn id="191" idx="5"/>
              <a:endCxn id="163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258D19EA-8EE2-44FE-AAA8-E73C59D1708D}"/>
                </a:ext>
              </a:extLst>
            </p:cNvPr>
            <p:cNvCxnSpPr>
              <a:cxnSpLocks/>
              <a:stCxn id="158" idx="7"/>
              <a:endCxn id="69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39E612E-BC0F-435B-9FCE-F2B34F5E3B6C}"/>
                </a:ext>
              </a:extLst>
            </p:cNvPr>
            <p:cNvCxnSpPr>
              <a:cxnSpLocks/>
              <a:stCxn id="87" idx="7"/>
              <a:endCxn id="194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79EECAFC-9672-419C-A6E6-D4C1FC8EF0AB}"/>
                </a:ext>
              </a:extLst>
            </p:cNvPr>
            <p:cNvCxnSpPr>
              <a:cxnSpLocks/>
              <a:stCxn id="161" idx="7"/>
              <a:endCxn id="76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96A6595-2BB7-4B9F-ACC3-0B0488CB4989}"/>
                </a:ext>
              </a:extLst>
            </p:cNvPr>
            <p:cNvCxnSpPr>
              <a:cxnSpLocks/>
              <a:stCxn id="161" idx="6"/>
              <a:endCxn id="194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6F320D4E-9B5C-47DA-B831-B105898594D7}"/>
                </a:ext>
              </a:extLst>
            </p:cNvPr>
            <p:cNvCxnSpPr>
              <a:cxnSpLocks/>
              <a:stCxn id="77" idx="0"/>
              <a:endCxn id="161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D134FCB-D62D-492E-9132-E0C0F00A69D1}"/>
                </a:ext>
              </a:extLst>
            </p:cNvPr>
            <p:cNvCxnSpPr>
              <a:cxnSpLocks/>
              <a:stCxn id="217" idx="0"/>
              <a:endCxn id="216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5CD0040-E97A-46E2-A542-BB4D204DDC9E}"/>
                </a:ext>
              </a:extLst>
            </p:cNvPr>
            <p:cNvCxnSpPr>
              <a:cxnSpLocks/>
              <a:stCxn id="85" idx="0"/>
              <a:endCxn id="216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4CF3EE38-421B-4379-95C1-05329C719642}"/>
                </a:ext>
              </a:extLst>
            </p:cNvPr>
            <p:cNvCxnSpPr>
              <a:cxnSpLocks/>
              <a:stCxn id="84" idx="0"/>
              <a:endCxn id="217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BB15E70-5C9B-4B49-9E88-A980C84E5380}"/>
                </a:ext>
              </a:extLst>
            </p:cNvPr>
            <p:cNvCxnSpPr>
              <a:cxnSpLocks/>
              <a:stCxn id="161" idx="1"/>
              <a:endCxn id="218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F6AF9CAB-274B-4AE2-AA79-CEE996E210A2}"/>
                </a:ext>
              </a:extLst>
            </p:cNvPr>
            <p:cNvCxnSpPr>
              <a:cxnSpLocks/>
              <a:stCxn id="77" idx="0"/>
              <a:endCxn id="218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153BC7BE-1231-48D5-8094-3F77C5952432}"/>
                </a:ext>
              </a:extLst>
            </p:cNvPr>
            <p:cNvCxnSpPr>
              <a:cxnSpLocks/>
              <a:stCxn id="218" idx="7"/>
              <a:endCxn id="217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FCA00FA-8982-47FC-BDE4-D0740304D49F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5B97D01D-6534-451A-A7E1-45A04306A116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D3E7208-904E-4DC6-B893-A04CE151A0DF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3D950B3-95A0-4516-BCFB-85676BAB3CF1}"/>
                </a:ext>
              </a:extLst>
            </p:cNvPr>
            <p:cNvCxnSpPr>
              <a:cxnSpLocks/>
              <a:stCxn id="82" idx="0"/>
              <a:endCxn id="216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5D73493-0D91-4AD7-81D4-879B6F19CABC}"/>
                </a:ext>
              </a:extLst>
            </p:cNvPr>
            <p:cNvCxnSpPr>
              <a:cxnSpLocks/>
              <a:endCxn id="82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 userDrawn="1"/>
        </p:nvSpPr>
        <p:spPr>
          <a:xfrm flipH="1">
            <a:off x="1" y="0"/>
            <a:ext cx="647484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471B4C0-230D-4D5B-87E5-915237020358}"/>
              </a:ext>
            </a:extLst>
          </p:cNvPr>
          <p:cNvGrpSpPr/>
          <p:nvPr userDrawn="1"/>
        </p:nvGrpSpPr>
        <p:grpSpPr>
          <a:xfrm>
            <a:off x="837001" y="3639353"/>
            <a:ext cx="4874969" cy="2678466"/>
            <a:chOff x="-548507" y="477868"/>
            <a:chExt cx="11570449" cy="6357177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CB1EA1CC-D62F-4EC1-B629-9F4ED4352B13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29EE53B-E72B-4141-B92C-12EE26A8EBC7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B7403EC8-953F-48C4-9E0F-88669304B2FA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83817887-C486-4590-800F-F916E1EDCF60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B774720-9407-41F9-A025-029B6CA32606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D4D840EC-5F1E-4B0D-9FA0-C47935A6EF2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id="{F593C726-ECF0-4086-B086-5E2A05F09AB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E5E7CD30-1A5A-4E1B-97A0-273864F7CD3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866D85AD-6D3E-4043-B427-05D52687246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B2C07104-D68E-4A95-8CBE-DBA9C3D51D2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: Rounded Corners 230">
                <a:extLst>
                  <a:ext uri="{FF2B5EF4-FFF2-40B4-BE49-F238E27FC236}">
                    <a16:creationId xmlns:a16="http://schemas.microsoft.com/office/drawing/2014/main" id="{4B587C2F-C016-4D89-8417-A7AFB7A5010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08C3B6B4-8E6A-4C9A-987B-5FE8E5E2356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5ACF33D-2983-4D30-B435-F08789E5CAC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474254" y="3784132"/>
            <a:ext cx="3574717" cy="21917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14503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87A07B-B9C9-4EB5-BFAB-87CC6143AAE2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EB1C4F5-6EA7-48B3-88D5-27A71208EC65}"/>
                </a:ext>
              </a:extLst>
            </p:cNvPr>
            <p:cNvCxnSpPr>
              <a:cxnSpLocks/>
              <a:stCxn id="66" idx="7"/>
              <a:endCxn id="64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9F62E7-AA17-4563-811F-D614C902AAA2}"/>
                </a:ext>
              </a:extLst>
            </p:cNvPr>
            <p:cNvCxnSpPr>
              <a:cxnSpLocks/>
              <a:stCxn id="64" idx="4"/>
              <a:endCxn id="83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2253338-A4E9-42CA-95C5-C93F9F1C21FD}"/>
                </a:ext>
              </a:extLst>
            </p:cNvPr>
            <p:cNvCxnSpPr>
              <a:cxnSpLocks/>
              <a:stCxn id="69" idx="2"/>
              <a:endCxn id="81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917F0A-05E0-45B4-8B35-075CEF66C057}"/>
                </a:ext>
              </a:extLst>
            </p:cNvPr>
            <p:cNvCxnSpPr>
              <a:cxnSpLocks/>
              <a:stCxn id="83" idx="5"/>
              <a:endCxn id="69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BB14053-796E-48B3-8DD0-92B42FE6A961}"/>
                </a:ext>
              </a:extLst>
            </p:cNvPr>
            <p:cNvCxnSpPr>
              <a:cxnSpLocks/>
              <a:stCxn id="64" idx="5"/>
              <a:endCxn id="82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FD5EBAA-6E75-4D4E-906F-1E0C17EE0590}"/>
                </a:ext>
              </a:extLst>
            </p:cNvPr>
            <p:cNvCxnSpPr>
              <a:cxnSpLocks/>
              <a:stCxn id="69" idx="0"/>
              <a:endCxn id="82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897FAA4-C54B-4977-AFA5-571977EA1D2B}"/>
                </a:ext>
              </a:extLst>
            </p:cNvPr>
            <p:cNvCxnSpPr>
              <a:cxnSpLocks/>
              <a:stCxn id="83" idx="3"/>
              <a:endCxn id="81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DCD467-B7D3-46E5-9231-4D55A5D265F9}"/>
                </a:ext>
              </a:extLst>
            </p:cNvPr>
            <p:cNvCxnSpPr>
              <a:cxnSpLocks/>
              <a:stCxn id="189" idx="7"/>
              <a:endCxn id="71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B2BFF7-DD4E-4D21-9B49-8CBFEA0C51ED}"/>
                </a:ext>
              </a:extLst>
            </p:cNvPr>
            <p:cNvCxnSpPr>
              <a:cxnSpLocks/>
              <a:stCxn id="69" idx="7"/>
              <a:endCxn id="71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4FC109-BB9A-464B-81DB-C2DC0BAB2400}"/>
                </a:ext>
              </a:extLst>
            </p:cNvPr>
            <p:cNvCxnSpPr>
              <a:cxnSpLocks/>
              <a:stCxn id="68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31BDB41-CB75-4DDC-97E5-7F43CEE61B67}"/>
                </a:ext>
              </a:extLst>
            </p:cNvPr>
            <p:cNvCxnSpPr>
              <a:cxnSpLocks/>
              <a:stCxn id="83" idx="6"/>
              <a:endCxn id="82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36BDB8-55A0-447B-89C9-FCF843C55FD2}"/>
                </a:ext>
              </a:extLst>
            </p:cNvPr>
            <p:cNvCxnSpPr>
              <a:cxnSpLocks/>
              <a:stCxn id="68" idx="0"/>
              <a:endCxn id="81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1A4D76A-CCC0-4C4D-925B-35DD751DC080}"/>
                </a:ext>
              </a:extLst>
            </p:cNvPr>
            <p:cNvCxnSpPr>
              <a:cxnSpLocks/>
              <a:stCxn id="82" idx="6"/>
              <a:endCxn id="71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F765EAF-6FED-4438-8703-553CF69A4058}"/>
                </a:ext>
              </a:extLst>
            </p:cNvPr>
            <p:cNvCxnSpPr>
              <a:cxnSpLocks/>
              <a:stCxn id="70" idx="0"/>
              <a:endCxn id="71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764520F-9D17-471F-BA69-1CD9FC8042BA}"/>
                </a:ext>
              </a:extLst>
            </p:cNvPr>
            <p:cNvCxnSpPr>
              <a:cxnSpLocks/>
              <a:stCxn id="73" idx="1"/>
              <a:endCxn id="71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04BE38-0917-4332-81B8-30945DA0C4CE}"/>
                </a:ext>
              </a:extLst>
            </p:cNvPr>
            <p:cNvCxnSpPr>
              <a:cxnSpLocks/>
              <a:stCxn id="73" idx="0"/>
              <a:endCxn id="72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129C94-29C0-4801-A214-6EF16171E907}"/>
                </a:ext>
              </a:extLst>
            </p:cNvPr>
            <p:cNvCxnSpPr>
              <a:cxnSpLocks/>
              <a:stCxn id="72" idx="2"/>
              <a:endCxn id="71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BD0D37D-49B1-4ACF-88B4-98FE577712B8}"/>
                </a:ext>
              </a:extLst>
            </p:cNvPr>
            <p:cNvCxnSpPr>
              <a:cxnSpLocks/>
              <a:stCxn id="72" idx="7"/>
              <a:endCxn id="212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68D30B-B535-41C6-85EE-8B1D98D13F2D}"/>
                </a:ext>
              </a:extLst>
            </p:cNvPr>
            <p:cNvCxnSpPr>
              <a:cxnSpLocks/>
              <a:stCxn id="72" idx="6"/>
              <a:endCxn id="79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8AA2EC-59F2-460C-9755-165AF4DE311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A3581D-F0C0-4C66-BCD6-4110FBE4ACBE}"/>
                </a:ext>
              </a:extLst>
            </p:cNvPr>
            <p:cNvCxnSpPr>
              <a:cxnSpLocks/>
              <a:stCxn id="65" idx="0"/>
              <a:endCxn id="64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35FBD3-51DE-4CDC-9731-91B49C6C5B24}"/>
                </a:ext>
              </a:extLst>
            </p:cNvPr>
            <p:cNvCxnSpPr>
              <a:cxnSpLocks/>
              <a:stCxn id="81" idx="2"/>
              <a:endCxn id="65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FB6EA9D-5D0E-4E7E-931B-C3628849650E}"/>
                </a:ext>
              </a:extLst>
            </p:cNvPr>
            <p:cNvCxnSpPr>
              <a:cxnSpLocks/>
              <a:stCxn id="68" idx="1"/>
              <a:endCxn id="65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C4E6BE-FEAD-45E5-AA0D-ABE7DCA46EB6}"/>
                </a:ext>
              </a:extLst>
            </p:cNvPr>
            <p:cNvCxnSpPr>
              <a:cxnSpLocks/>
              <a:stCxn id="67" idx="7"/>
              <a:endCxn id="65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173BCAF-8B77-40E2-8E23-3198A85484D7}"/>
                </a:ext>
              </a:extLst>
            </p:cNvPr>
            <p:cNvCxnSpPr>
              <a:cxnSpLocks/>
              <a:stCxn id="66" idx="6"/>
              <a:endCxn id="65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39B779-A657-4FCC-BD1E-D6934CC26E3C}"/>
                </a:ext>
              </a:extLst>
            </p:cNvPr>
            <p:cNvCxnSpPr>
              <a:cxnSpLocks/>
              <a:stCxn id="86" idx="7"/>
              <a:endCxn id="66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21EA53-533B-41E6-90A5-EB02EAF27FD0}"/>
                </a:ext>
              </a:extLst>
            </p:cNvPr>
            <p:cNvCxnSpPr>
              <a:cxnSpLocks/>
              <a:stCxn id="86" idx="6"/>
              <a:endCxn id="67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A221A7-56AE-4834-9F53-63879236F8EF}"/>
                </a:ext>
              </a:extLst>
            </p:cNvPr>
            <p:cNvCxnSpPr>
              <a:cxnSpLocks/>
              <a:stCxn id="86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A16F3CD-94B1-4826-9B52-0F6C416983CA}"/>
                </a:ext>
              </a:extLst>
            </p:cNvPr>
            <p:cNvCxnSpPr>
              <a:cxnSpLocks/>
              <a:stCxn id="67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729B2E9-F43D-47CB-909A-13B9FF246CBD}"/>
                </a:ext>
              </a:extLst>
            </p:cNvPr>
            <p:cNvCxnSpPr>
              <a:cxnSpLocks/>
              <a:stCxn id="67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2FA91ED-95F3-4032-9562-F1E7EE4A7F7D}"/>
                </a:ext>
              </a:extLst>
            </p:cNvPr>
            <p:cNvCxnSpPr>
              <a:cxnSpLocks/>
              <a:stCxn id="68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15A1508-2FF2-459B-AC1C-6F2E56AF4FF4}"/>
                </a:ext>
              </a:extLst>
            </p:cNvPr>
            <p:cNvCxnSpPr>
              <a:cxnSpLocks/>
              <a:stCxn id="67" idx="6"/>
              <a:endCxn id="68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2865CBE-5676-47B0-A298-CCDC36276CAC}"/>
                </a:ext>
              </a:extLst>
            </p:cNvPr>
            <p:cNvCxnSpPr>
              <a:cxnSpLocks/>
              <a:stCxn id="68" idx="6"/>
              <a:endCxn id="69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6568FA-D798-4A73-AC22-22E204E03630}"/>
                </a:ext>
              </a:extLst>
            </p:cNvPr>
            <p:cNvCxnSpPr>
              <a:cxnSpLocks/>
              <a:stCxn id="70" idx="2"/>
              <a:endCxn id="69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676CAA-C527-4AD4-A645-59DD7D4A06F1}"/>
                </a:ext>
              </a:extLst>
            </p:cNvPr>
            <p:cNvCxnSpPr>
              <a:cxnSpLocks/>
              <a:stCxn id="91" idx="0"/>
              <a:endCxn id="69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565FD2-0575-4C65-AE05-A5B8D764FFA0}"/>
                </a:ext>
              </a:extLst>
            </p:cNvPr>
            <p:cNvCxnSpPr>
              <a:cxnSpLocks/>
              <a:endCxn id="69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B40BDA-E6DD-467A-BCCB-110E9956A66F}"/>
                </a:ext>
              </a:extLst>
            </p:cNvPr>
            <p:cNvCxnSpPr>
              <a:cxnSpLocks/>
              <a:stCxn id="91" idx="2"/>
              <a:endCxn id="70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8D8FB1-3F5E-4089-8365-759BF796C631}"/>
                </a:ext>
              </a:extLst>
            </p:cNvPr>
            <p:cNvCxnSpPr>
              <a:cxnSpLocks/>
              <a:stCxn id="73" idx="2"/>
              <a:endCxn id="70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CD96295-1E4E-4A57-9C41-A59C40EF9E3D}"/>
                </a:ext>
              </a:extLst>
            </p:cNvPr>
            <p:cNvCxnSpPr>
              <a:cxnSpLocks/>
              <a:stCxn id="73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B68CFB-40CB-4FB7-A7B9-CD7ED3E82122}"/>
                </a:ext>
              </a:extLst>
            </p:cNvPr>
            <p:cNvCxnSpPr>
              <a:cxnSpLocks/>
              <a:stCxn id="74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E7EC1EF-1FEF-4815-90C0-480F9497D46F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E7DE5BD-9D83-44B6-B8F9-9B7C0FDB3D47}"/>
                </a:ext>
              </a:extLst>
            </p:cNvPr>
            <p:cNvCxnSpPr>
              <a:cxnSpLocks/>
              <a:stCxn id="79" idx="4"/>
              <a:endCxn id="74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B9A310-4B11-4E2C-8EC8-BE966E7F8F3B}"/>
                </a:ext>
              </a:extLst>
            </p:cNvPr>
            <p:cNvCxnSpPr>
              <a:cxnSpLocks/>
              <a:stCxn id="78" idx="3"/>
              <a:endCxn id="74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43D9690-6322-4336-BEBB-96252799EAA4}"/>
                </a:ext>
              </a:extLst>
            </p:cNvPr>
            <p:cNvCxnSpPr>
              <a:cxnSpLocks/>
              <a:stCxn id="78" idx="2"/>
              <a:endCxn id="79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A2BD385-E0BB-4264-BBB6-7EC55E67283E}"/>
                </a:ext>
              </a:extLst>
            </p:cNvPr>
            <p:cNvCxnSpPr>
              <a:cxnSpLocks/>
              <a:stCxn id="78" idx="1"/>
              <a:endCxn id="80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9B89A2-1E5E-4EDF-8583-77FE80EFB105}"/>
                </a:ext>
              </a:extLst>
            </p:cNvPr>
            <p:cNvCxnSpPr>
              <a:cxnSpLocks/>
              <a:stCxn id="76" idx="1"/>
              <a:endCxn id="80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10B4E4-7FDD-4853-A32C-30D094C09567}"/>
                </a:ext>
              </a:extLst>
            </p:cNvPr>
            <p:cNvCxnSpPr>
              <a:cxnSpLocks/>
              <a:stCxn id="76" idx="0"/>
              <a:endCxn id="77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014632-9A5A-4369-8CAB-CFD1C96391A0}"/>
                </a:ext>
              </a:extLst>
            </p:cNvPr>
            <p:cNvCxnSpPr>
              <a:cxnSpLocks/>
              <a:stCxn id="148" idx="7"/>
              <a:endCxn id="213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9FFB962-E4AA-440F-B1C7-4D0A76307622}"/>
                </a:ext>
              </a:extLst>
            </p:cNvPr>
            <p:cNvCxnSpPr>
              <a:cxnSpLocks/>
              <a:endCxn id="75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3CA6861-AE72-40A4-A01E-F04AF11216E4}"/>
                </a:ext>
              </a:extLst>
            </p:cNvPr>
            <p:cNvCxnSpPr>
              <a:cxnSpLocks/>
              <a:stCxn id="148" idx="0"/>
              <a:endCxn id="212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7C508A5-0312-4CF4-9E2D-75CCE86CDC08}"/>
                </a:ext>
              </a:extLst>
            </p:cNvPr>
            <p:cNvCxnSpPr>
              <a:cxnSpLocks/>
              <a:stCxn id="160" idx="0"/>
              <a:endCxn id="211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C5CC6E6-E545-46E6-8EEC-BC1D0330FAAA}"/>
                </a:ext>
              </a:extLst>
            </p:cNvPr>
            <p:cNvCxnSpPr>
              <a:cxnSpLocks/>
              <a:stCxn id="160" idx="1"/>
              <a:endCxn id="77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011E9AF-30B4-4767-86B1-39AF910DD5F3}"/>
                </a:ext>
              </a:extLst>
            </p:cNvPr>
            <p:cNvCxnSpPr>
              <a:cxnSpLocks/>
              <a:stCxn id="77" idx="2"/>
              <a:endCxn id="80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018E72E-3819-47A7-A926-7A1B4FF3952D}"/>
                </a:ext>
              </a:extLst>
            </p:cNvPr>
            <p:cNvCxnSpPr>
              <a:cxnSpLocks/>
              <a:stCxn id="76" idx="2"/>
              <a:endCxn id="78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5B15373-E32A-4180-82D0-1B01C5F9F8BA}"/>
                </a:ext>
              </a:extLst>
            </p:cNvPr>
            <p:cNvCxnSpPr>
              <a:cxnSpLocks/>
              <a:stCxn id="75" idx="1"/>
              <a:endCxn id="78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25FC7F-9550-4F4E-9954-B44B2D9664AB}"/>
                </a:ext>
              </a:extLst>
            </p:cNvPr>
            <p:cNvCxnSpPr>
              <a:cxnSpLocks/>
              <a:stCxn id="75" idx="3"/>
              <a:endCxn id="92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EB2B460-2A6A-40AE-831A-9F78653DFFFC}"/>
                </a:ext>
              </a:extLst>
            </p:cNvPr>
            <p:cNvCxnSpPr>
              <a:cxnSpLocks/>
              <a:stCxn id="78" idx="4"/>
              <a:endCxn id="92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9A8AC89-2161-4B24-BA1F-F0B24C333F0A}"/>
                </a:ext>
              </a:extLst>
            </p:cNvPr>
            <p:cNvCxnSpPr>
              <a:cxnSpLocks/>
              <a:stCxn id="74" idx="5"/>
              <a:endCxn id="92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52317C8-10C1-439A-AD44-BD8353421565}"/>
                </a:ext>
              </a:extLst>
            </p:cNvPr>
            <p:cNvCxnSpPr>
              <a:cxnSpLocks/>
              <a:stCxn id="75" idx="7"/>
              <a:endCxn id="76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AB5C9-A772-42CF-B340-8E808AA55796}"/>
                </a:ext>
              </a:extLst>
            </p:cNvPr>
            <p:cNvCxnSpPr>
              <a:cxnSpLocks/>
              <a:stCxn id="73" idx="7"/>
              <a:endCxn id="79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A849B3B-249E-4A7E-BD0B-551332190B73}"/>
                </a:ext>
              </a:extLst>
            </p:cNvPr>
            <p:cNvCxnSpPr>
              <a:cxnSpLocks/>
              <a:endCxn id="75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D150C3F-2E85-4592-8D00-0011C1C83C57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748531A-FA4A-4FB9-982B-A6AD1A9B5EC8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0EEFF4E-A644-4126-B638-E102D841534F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4778C9-410A-4B1C-B8AE-D957F559A88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F542D6F-3357-4834-86CA-E3D567598B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7C8F44D-9A93-4F3A-84FD-7E50F25BBF89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3F786DE-F1A3-4F50-9514-E89EC8411A5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6AC81BD-BF53-4A89-94E8-FB485B84DFC8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DBDBFDB-ECF6-4D3B-8440-D56EE4C3324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EDAF695-4BF2-4229-A78F-06F9DD6B4E9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7D9085C-35D1-44D8-B034-A61E654A2D2F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F37F6DC-CEFD-4E84-A3BA-561BFD47CADF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FDA1506-12C2-43C8-B9BA-EA58463C007B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083476C-D1CF-4D49-AA76-D7A39DE098D3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B6110A2-0968-4EE5-A296-A2E8D08C8B84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C558EAB-DA6D-4ACD-809E-3C119555A3C8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96DFA2C-0CB2-4B62-BC2F-5E884E2425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F9408AE-79C2-45B0-B7DC-9EA027DD4E4E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7F5A5A0-D6C2-49F7-9716-BEBA6F7C24F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4690BFC-2B6D-4D46-BC35-808BE51AB24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670DB7E-FF90-4EE3-A40D-32F6570F624E}"/>
                </a:ext>
              </a:extLst>
            </p:cNvPr>
            <p:cNvCxnSpPr>
              <a:cxnSpLocks/>
              <a:stCxn id="83" idx="2"/>
              <a:endCxn id="65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7516950-A61D-4741-BFDF-9DBD3294E833}"/>
                </a:ext>
              </a:extLst>
            </p:cNvPr>
            <p:cNvCxnSpPr>
              <a:cxnSpLocks/>
              <a:stCxn id="66" idx="4"/>
              <a:endCxn id="67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D6EBD2D-6FEE-4D2C-A800-6C34500D44A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8155FF4-6850-4C64-992B-7B64D1D52DC3}"/>
                </a:ext>
              </a:extLst>
            </p:cNvPr>
            <p:cNvCxnSpPr>
              <a:cxnSpLocks/>
              <a:stCxn id="86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C9557C6-C12A-402F-9E07-7626A37E96AF}"/>
                </a:ext>
              </a:extLst>
            </p:cNvPr>
            <p:cNvCxnSpPr>
              <a:cxnSpLocks/>
              <a:stCxn id="86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B80D1AE-8380-4726-A4C9-18EDA2E53B14}"/>
                </a:ext>
              </a:extLst>
            </p:cNvPr>
            <p:cNvCxnSpPr>
              <a:cxnSpLocks/>
              <a:stCxn id="86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6EF20-405A-42E3-A750-2DF1C8581D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hord 90">
              <a:extLst>
                <a:ext uri="{FF2B5EF4-FFF2-40B4-BE49-F238E27FC236}">
                  <a16:creationId xmlns:a16="http://schemas.microsoft.com/office/drawing/2014/main" id="{6380EFC3-767F-40BD-9F82-7D911D0753D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hord 91">
              <a:extLst>
                <a:ext uri="{FF2B5EF4-FFF2-40B4-BE49-F238E27FC236}">
                  <a16:creationId xmlns:a16="http://schemas.microsoft.com/office/drawing/2014/main" id="{4559BF8B-A935-401C-BA84-76715ACBED4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499F3F-4D31-4044-8D64-C9DC328FC2CA}"/>
                </a:ext>
              </a:extLst>
            </p:cNvPr>
            <p:cNvCxnSpPr>
              <a:cxnSpLocks/>
              <a:stCxn id="91" idx="1"/>
              <a:endCxn id="73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8D96BDE-D46D-4F0A-9FA2-F2F8BCF563C3}"/>
                </a:ext>
              </a:extLst>
            </p:cNvPr>
            <p:cNvCxnSpPr>
              <a:cxnSpLocks/>
              <a:endCxn id="145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FBF222-C169-4EBA-93BE-41F9FFCEA17D}"/>
                </a:ext>
              </a:extLst>
            </p:cNvPr>
            <p:cNvCxnSpPr>
              <a:cxnSpLocks/>
              <a:endCxn id="160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B8A29F3-F7B8-44EE-8863-48D6B3014E05}"/>
                </a:ext>
              </a:extLst>
            </p:cNvPr>
            <p:cNvCxnSpPr>
              <a:cxnSpLocks/>
              <a:stCxn id="145" idx="0"/>
              <a:endCxn id="160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2CEBA34-1682-42B8-85B7-F7381D028681}"/>
                </a:ext>
              </a:extLst>
            </p:cNvPr>
            <p:cNvCxnSpPr>
              <a:cxnSpLocks/>
              <a:stCxn id="211" idx="2"/>
              <a:endCxn id="147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A0B3BCB-C6CC-4FB8-95AC-EA4F807D612A}"/>
                </a:ext>
              </a:extLst>
            </p:cNvPr>
            <p:cNvCxnSpPr>
              <a:cxnSpLocks/>
              <a:stCxn id="145" idx="7"/>
              <a:endCxn id="147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2B349B8-B71B-4C08-AF4A-C9A0D33124B5}"/>
                </a:ext>
              </a:extLst>
            </p:cNvPr>
            <p:cNvCxnSpPr>
              <a:cxnSpLocks/>
              <a:endCxn id="160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4277FAB-4691-4484-8BC8-35E7A413AD30}"/>
                </a:ext>
              </a:extLst>
            </p:cNvPr>
            <p:cNvCxnSpPr>
              <a:cxnSpLocks/>
              <a:stCxn id="160" idx="6"/>
              <a:endCxn id="147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1925EEB-5A83-4798-8C20-E2D4EDDED272}"/>
                </a:ext>
              </a:extLst>
            </p:cNvPr>
            <p:cNvCxnSpPr>
              <a:cxnSpLocks/>
              <a:stCxn id="146" idx="0"/>
              <a:endCxn id="147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FB35BF4-D0EA-46DA-A617-CDB260D4495B}"/>
                </a:ext>
              </a:extLst>
            </p:cNvPr>
            <p:cNvCxnSpPr>
              <a:cxnSpLocks/>
              <a:stCxn id="149" idx="1"/>
              <a:endCxn id="147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276C43D-3981-4301-AE4D-64FD6FEE5A42}"/>
                </a:ext>
              </a:extLst>
            </p:cNvPr>
            <p:cNvCxnSpPr>
              <a:cxnSpLocks/>
              <a:stCxn id="149" idx="0"/>
              <a:endCxn id="148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D6C1159-0222-4950-A90C-BE3D5F128358}"/>
                </a:ext>
              </a:extLst>
            </p:cNvPr>
            <p:cNvCxnSpPr>
              <a:cxnSpLocks/>
              <a:stCxn id="148" idx="2"/>
              <a:endCxn id="147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84DE7A1-D273-44EB-82CC-2FEC98F1A8C4}"/>
                </a:ext>
              </a:extLst>
            </p:cNvPr>
            <p:cNvCxnSpPr>
              <a:cxnSpLocks/>
              <a:stCxn id="148" idx="7"/>
              <a:endCxn id="156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68AC657-025D-4198-A971-B9A2F1E7040D}"/>
                </a:ext>
              </a:extLst>
            </p:cNvPr>
            <p:cNvCxnSpPr>
              <a:cxnSpLocks/>
              <a:stCxn id="148" idx="6"/>
              <a:endCxn id="155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0DD1AE4-CD1C-4B3A-B50D-CAFFBAAD6E71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695A46C-9D3F-4D99-A2A0-3367ED690366}"/>
                </a:ext>
              </a:extLst>
            </p:cNvPr>
            <p:cNvCxnSpPr>
              <a:cxnSpLocks/>
              <a:stCxn id="212" idx="1"/>
              <a:endCxn id="147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AE65D38-DC74-41F3-A504-C0089B2B452B}"/>
                </a:ext>
              </a:extLst>
            </p:cNvPr>
            <p:cNvCxnSpPr>
              <a:cxnSpLocks/>
              <a:endCxn id="145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AE83C7D-D026-454B-BA5C-0286323B4AF3}"/>
                </a:ext>
              </a:extLst>
            </p:cNvPr>
            <p:cNvCxnSpPr>
              <a:cxnSpLocks/>
              <a:stCxn id="146" idx="2"/>
              <a:endCxn id="145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893DA6E-5367-4F09-869F-41DCB4623AEF}"/>
                </a:ext>
              </a:extLst>
            </p:cNvPr>
            <p:cNvCxnSpPr>
              <a:cxnSpLocks/>
              <a:stCxn id="161" idx="0"/>
              <a:endCxn id="145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DCAAB81-05B3-4717-B909-9B93367AF4E2}"/>
                </a:ext>
              </a:extLst>
            </p:cNvPr>
            <p:cNvCxnSpPr>
              <a:cxnSpLocks/>
              <a:endCxn id="145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84D0816-26A3-4C2F-B922-285CE7A06F26}"/>
                </a:ext>
              </a:extLst>
            </p:cNvPr>
            <p:cNvCxnSpPr>
              <a:cxnSpLocks/>
              <a:stCxn id="161" idx="2"/>
              <a:endCxn id="146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23FB930-76E4-4263-AEBB-7C02028A4CBE}"/>
                </a:ext>
              </a:extLst>
            </p:cNvPr>
            <p:cNvCxnSpPr>
              <a:cxnSpLocks/>
              <a:stCxn id="149" idx="2"/>
              <a:endCxn id="146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0E1141F-0502-410C-BFA1-6F4900E91ABB}"/>
                </a:ext>
              </a:extLst>
            </p:cNvPr>
            <p:cNvCxnSpPr>
              <a:cxnSpLocks/>
              <a:stCxn id="149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3616ED4-24DE-4E06-85B2-4FE18A0DD151}"/>
                </a:ext>
              </a:extLst>
            </p:cNvPr>
            <p:cNvCxnSpPr>
              <a:cxnSpLocks/>
              <a:stCxn id="150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2B47A8E-86E1-4E5B-BDE0-0B8DFCCC8C26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0002D33-200A-411E-8A65-8A1636D49A77}"/>
                </a:ext>
              </a:extLst>
            </p:cNvPr>
            <p:cNvCxnSpPr>
              <a:cxnSpLocks/>
              <a:stCxn id="155" idx="4"/>
              <a:endCxn id="150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1A4DC51-5A44-48CE-968E-80545A2B90FA}"/>
                </a:ext>
              </a:extLst>
            </p:cNvPr>
            <p:cNvCxnSpPr>
              <a:cxnSpLocks/>
              <a:stCxn id="154" idx="3"/>
              <a:endCxn id="150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EA73ED2-0455-4EB9-BEFA-818C63CE2E9F}"/>
                </a:ext>
              </a:extLst>
            </p:cNvPr>
            <p:cNvCxnSpPr>
              <a:cxnSpLocks/>
              <a:stCxn id="154" idx="2"/>
              <a:endCxn id="155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B263C613-75A6-4747-8034-3BC2C5972EDC}"/>
                </a:ext>
              </a:extLst>
            </p:cNvPr>
            <p:cNvCxnSpPr>
              <a:cxnSpLocks/>
              <a:stCxn id="154" idx="1"/>
              <a:endCxn id="156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E9CB431-C2CA-4953-AC8D-2B68E40D03DA}"/>
                </a:ext>
              </a:extLst>
            </p:cNvPr>
            <p:cNvCxnSpPr>
              <a:cxnSpLocks/>
              <a:stCxn id="152" idx="1"/>
              <a:endCxn id="156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1A32B05-70C4-4D80-BF1B-FB3DEF16F873}"/>
                </a:ext>
              </a:extLst>
            </p:cNvPr>
            <p:cNvCxnSpPr>
              <a:cxnSpLocks/>
              <a:stCxn id="152" idx="0"/>
              <a:endCxn id="153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D19B712E-97E5-4432-917F-BD5A73088BA6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E211E8A-474D-4FDB-9958-B36337193D83}"/>
                </a:ext>
              </a:extLst>
            </p:cNvPr>
            <p:cNvCxnSpPr>
              <a:cxnSpLocks/>
              <a:stCxn id="186" idx="7"/>
              <a:endCxn id="157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EF890E7-D149-4690-9269-02DD6EACFEFF}"/>
                </a:ext>
              </a:extLst>
            </p:cNvPr>
            <p:cNvCxnSpPr>
              <a:cxnSpLocks/>
              <a:endCxn id="158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208343D-4649-4F55-A486-C2B3E7DFFD44}"/>
                </a:ext>
              </a:extLst>
            </p:cNvPr>
            <p:cNvCxnSpPr>
              <a:cxnSpLocks/>
              <a:stCxn id="185" idx="5"/>
              <a:endCxn id="159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FE97806E-C9C7-41E3-B08F-58B292A5D783}"/>
                </a:ext>
              </a:extLst>
            </p:cNvPr>
            <p:cNvCxnSpPr>
              <a:cxnSpLocks/>
              <a:endCxn id="159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D598A16F-77EE-4024-8646-AB5C04EABE03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BA99D5-33F4-409C-9E50-3574B256CC6E}"/>
                </a:ext>
              </a:extLst>
            </p:cNvPr>
            <p:cNvCxnSpPr>
              <a:cxnSpLocks/>
              <a:stCxn id="159" idx="3"/>
              <a:endCxn id="151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62896B5-D4EA-4F71-AD93-4559FBBF4FDC}"/>
                </a:ext>
              </a:extLst>
            </p:cNvPr>
            <p:cNvCxnSpPr>
              <a:cxnSpLocks/>
              <a:stCxn id="159" idx="1"/>
              <a:endCxn id="152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612EB7-8D5F-4A17-9415-DF6D29CC87A4}"/>
                </a:ext>
              </a:extLst>
            </p:cNvPr>
            <p:cNvCxnSpPr>
              <a:cxnSpLocks/>
              <a:stCxn id="158" idx="2"/>
              <a:endCxn id="152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384D1A4-0DAA-42DA-86B2-723804DDC5D6}"/>
                </a:ext>
              </a:extLst>
            </p:cNvPr>
            <p:cNvCxnSpPr>
              <a:cxnSpLocks/>
              <a:stCxn id="157" idx="3"/>
              <a:endCxn id="152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95D473B-8393-4A6D-8171-82633735EF12}"/>
                </a:ext>
              </a:extLst>
            </p:cNvPr>
            <p:cNvCxnSpPr>
              <a:cxnSpLocks/>
              <a:stCxn id="157" idx="2"/>
              <a:endCxn id="153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2B1343F-ADF6-44C8-AD78-F57DEF8E8FA3}"/>
                </a:ext>
              </a:extLst>
            </p:cNvPr>
            <p:cNvCxnSpPr>
              <a:cxnSpLocks/>
              <a:stCxn id="153" idx="1"/>
              <a:endCxn id="156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DBD6AE6-6190-4AF4-A85E-ADFC80C1C34B}"/>
                </a:ext>
              </a:extLst>
            </p:cNvPr>
            <p:cNvCxnSpPr>
              <a:cxnSpLocks/>
              <a:stCxn id="152" idx="2"/>
              <a:endCxn id="154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76FAC0-407B-468F-BA54-126F0F3D3FDD}"/>
                </a:ext>
              </a:extLst>
            </p:cNvPr>
            <p:cNvCxnSpPr>
              <a:cxnSpLocks/>
              <a:stCxn id="151" idx="1"/>
              <a:endCxn id="154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B358126-5F15-4F7F-B96B-96EE985A97A4}"/>
                </a:ext>
              </a:extLst>
            </p:cNvPr>
            <p:cNvCxnSpPr>
              <a:cxnSpLocks/>
              <a:stCxn id="151" idx="3"/>
              <a:endCxn id="162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66AB9B2-57BF-4E2C-A81E-6F5383CC7CD9}"/>
                </a:ext>
              </a:extLst>
            </p:cNvPr>
            <p:cNvCxnSpPr>
              <a:cxnSpLocks/>
              <a:stCxn id="154" idx="4"/>
              <a:endCxn id="162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B9B59690-4C4F-4F3F-9F91-812AD303B592}"/>
                </a:ext>
              </a:extLst>
            </p:cNvPr>
            <p:cNvCxnSpPr>
              <a:cxnSpLocks/>
              <a:stCxn id="150" idx="5"/>
              <a:endCxn id="162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7AC359B5-D554-4844-B96A-6B5581791F63}"/>
                </a:ext>
              </a:extLst>
            </p:cNvPr>
            <p:cNvCxnSpPr>
              <a:cxnSpLocks/>
              <a:stCxn id="151" idx="7"/>
              <a:endCxn id="152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F2FBE4E-19C7-4A9A-9C3A-FDB20614BE89}"/>
                </a:ext>
              </a:extLst>
            </p:cNvPr>
            <p:cNvCxnSpPr>
              <a:cxnSpLocks/>
              <a:stCxn id="149" idx="7"/>
              <a:endCxn id="155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9AC8AB1-6238-4D1C-B00D-3AAF4B7B4F3A}"/>
                </a:ext>
              </a:extLst>
            </p:cNvPr>
            <p:cNvCxnSpPr>
              <a:cxnSpLocks/>
              <a:endCxn id="151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64CAE42-87A5-48CB-8227-81659BC92928}"/>
                </a:ext>
              </a:extLst>
            </p:cNvPr>
            <p:cNvCxnSpPr>
              <a:cxnSpLocks/>
              <a:stCxn id="159" idx="7"/>
              <a:endCxn id="158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C75C94F-BBA0-4A51-A3AA-181CE32DBE74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F244BF9A-ADDB-44A2-B5C0-58D841C1D3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293F8AF-567E-427D-99FE-4411308F2332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F3A8C687-423B-4625-BED5-7C54F4671372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027916A-84D9-418B-94FD-04544B80EE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CB4FC009-DED0-4514-AAFF-B02133FD139A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BA7B929-F753-4A11-8AE9-C51C33F7DA46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FBDE813-0FE1-407A-8E9E-ECFAE257B1E6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F1AEC2E-4D90-4940-A07C-CE7257FF4C71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C673984-AACA-4247-8945-E9646A74F34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91BD8EC-C6F1-45CD-82BC-EE86CD100E61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55061039-AF6D-4DE7-8F22-A7CC2DC1F6E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E94CC978-44B9-4F08-B8E1-85C90C86F18C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0ECD2FB-2F6F-4B6A-AA56-2E3D8C41A415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EA82331-FE99-4C0D-A242-4D21CBADEE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C242ABD8-B23A-45AB-AF96-028E8F3C1C4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Chord 160">
              <a:extLst>
                <a:ext uri="{FF2B5EF4-FFF2-40B4-BE49-F238E27FC236}">
                  <a16:creationId xmlns:a16="http://schemas.microsoft.com/office/drawing/2014/main" id="{06BB9226-3E5A-4CB3-9D8F-BF9D7A9021F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Chord 161">
              <a:extLst>
                <a:ext uri="{FF2B5EF4-FFF2-40B4-BE49-F238E27FC236}">
                  <a16:creationId xmlns:a16="http://schemas.microsoft.com/office/drawing/2014/main" id="{7B911C08-95D1-4A0D-ABFF-419FFFBE993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B0542CB-C7B7-44C1-9EF1-02E4D873BFDF}"/>
                </a:ext>
              </a:extLst>
            </p:cNvPr>
            <p:cNvCxnSpPr>
              <a:cxnSpLocks/>
              <a:stCxn id="161" idx="1"/>
              <a:endCxn id="149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CFC4239-E6CC-4C9A-897C-F0B6475B3E52}"/>
                </a:ext>
              </a:extLst>
            </p:cNvPr>
            <p:cNvCxnSpPr>
              <a:cxnSpLocks/>
              <a:stCxn id="183" idx="6"/>
              <a:endCxn id="157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1A80588B-9813-4B03-9ED2-5015D5A8C217}"/>
                </a:ext>
              </a:extLst>
            </p:cNvPr>
            <p:cNvCxnSpPr>
              <a:cxnSpLocks/>
              <a:stCxn id="180" idx="4"/>
              <a:endCxn id="186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BA337E5-1617-4613-BAA3-C64291007553}"/>
                </a:ext>
              </a:extLst>
            </p:cNvPr>
            <p:cNvCxnSpPr>
              <a:cxnSpLocks/>
              <a:stCxn id="186" idx="4"/>
              <a:endCxn id="185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5D9275C-FE73-442D-9ADE-439FC206E022}"/>
                </a:ext>
              </a:extLst>
            </p:cNvPr>
            <p:cNvCxnSpPr>
              <a:cxnSpLocks/>
              <a:stCxn id="184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7AD9F8E-DD04-43A5-B94B-B33F6989375C}"/>
                </a:ext>
              </a:extLst>
            </p:cNvPr>
            <p:cNvCxnSpPr>
              <a:cxnSpLocks/>
              <a:stCxn id="184" idx="0"/>
              <a:endCxn id="185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F4EA3C1-77AB-473F-8539-82220A155623}"/>
                </a:ext>
              </a:extLst>
            </p:cNvPr>
            <p:cNvCxnSpPr>
              <a:cxnSpLocks/>
              <a:stCxn id="194" idx="1"/>
              <a:endCxn id="180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682B884-A2AA-4547-A215-0B9EE7B3DF2B}"/>
                </a:ext>
              </a:extLst>
            </p:cNvPr>
            <p:cNvCxnSpPr>
              <a:cxnSpLocks/>
              <a:stCxn id="185" idx="2"/>
              <a:endCxn id="194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D502A514-7828-4127-915C-41BD1B6B728E}"/>
                </a:ext>
              </a:extLst>
            </p:cNvPr>
            <p:cNvCxnSpPr>
              <a:cxnSpLocks/>
              <a:stCxn id="184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E536885-5B34-481C-A582-2CE453D3210F}"/>
                </a:ext>
              </a:extLst>
            </p:cNvPr>
            <p:cNvCxnSpPr>
              <a:cxnSpLocks/>
              <a:stCxn id="157" idx="1"/>
              <a:endCxn id="64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239D1669-C8D9-4A9D-A86F-2AFF489A34E5}"/>
                </a:ext>
              </a:extLst>
            </p:cNvPr>
            <p:cNvCxnSpPr>
              <a:cxnSpLocks/>
              <a:stCxn id="182" idx="6"/>
              <a:endCxn id="181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27070E6-A537-4933-AB80-8B2E6B201098}"/>
                </a:ext>
              </a:extLst>
            </p:cNvPr>
            <p:cNvCxnSpPr>
              <a:cxnSpLocks/>
              <a:stCxn id="180" idx="7"/>
              <a:endCxn id="182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35D716A8-ACA0-431D-83DF-007987603FCD}"/>
                </a:ext>
              </a:extLst>
            </p:cNvPr>
            <p:cNvCxnSpPr>
              <a:cxnSpLocks/>
              <a:stCxn id="180" idx="5"/>
              <a:endCxn id="183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F25D4FC4-6BAB-4F36-BC81-BC3269272563}"/>
                </a:ext>
              </a:extLst>
            </p:cNvPr>
            <p:cNvCxnSpPr>
              <a:cxnSpLocks/>
              <a:stCxn id="181" idx="3"/>
              <a:endCxn id="183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9CE377F-8C45-4207-994B-9AF6D960F489}"/>
                </a:ext>
              </a:extLst>
            </p:cNvPr>
            <p:cNvCxnSpPr>
              <a:cxnSpLocks/>
              <a:stCxn id="183" idx="4"/>
              <a:endCxn id="186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5E0D35D-E0E4-4070-9F03-537A23F62347}"/>
                </a:ext>
              </a:extLst>
            </p:cNvPr>
            <p:cNvCxnSpPr>
              <a:cxnSpLocks/>
              <a:stCxn id="159" idx="2"/>
              <a:endCxn id="184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73833DA9-4198-4FB5-879F-24B995B49E5E}"/>
                </a:ext>
              </a:extLst>
            </p:cNvPr>
            <p:cNvCxnSpPr>
              <a:cxnSpLocks/>
              <a:endCxn id="184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85736CA7-46C1-4049-84B3-18CA838BCA1D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EA1E05BC-0F05-4DEE-BF27-64CC1AA0A45A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959D4C32-1690-4A98-898D-1E98A78C2474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2656DF-B1E6-4820-97FF-D938BE9E00C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1E9D4C9-FA3C-4D3F-94E9-F73D0F3782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30959951-567E-495E-9504-4FEE5E2D90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D6B03FD-2D8B-4B5D-8A26-5EA666EF4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2B8BE1A2-0227-4892-A103-F241189BD8FC}"/>
                </a:ext>
              </a:extLst>
            </p:cNvPr>
            <p:cNvCxnSpPr>
              <a:cxnSpLocks/>
              <a:stCxn id="186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6FDB3D25-371F-4494-82B5-BC7066151323}"/>
                </a:ext>
              </a:extLst>
            </p:cNvPr>
            <p:cNvCxnSpPr>
              <a:cxnSpLocks/>
              <a:stCxn id="182" idx="4"/>
              <a:endCxn id="183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BAD6A1B-D845-4013-A334-F19E7D5CD1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0E3B499A-4E94-4BE1-9928-92AED5C645CB}"/>
                </a:ext>
              </a:extLst>
            </p:cNvPr>
            <p:cNvCxnSpPr>
              <a:cxnSpLocks/>
              <a:stCxn id="189" idx="3"/>
              <a:endCxn id="153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80E175B2-E1F4-4A26-AA60-86211971C3FF}"/>
                </a:ext>
              </a:extLst>
            </p:cNvPr>
            <p:cNvCxnSpPr>
              <a:cxnSpLocks/>
              <a:stCxn id="189" idx="2"/>
              <a:endCxn id="64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E6B1408-9D0F-4935-BA7F-2206F3EF95B7}"/>
                </a:ext>
              </a:extLst>
            </p:cNvPr>
            <p:cNvCxnSpPr>
              <a:cxnSpLocks/>
              <a:stCxn id="182" idx="7"/>
              <a:endCxn id="66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A6A9E8A-3D68-4785-8C8E-0EBF780D0023}"/>
                </a:ext>
              </a:extLst>
            </p:cNvPr>
            <p:cNvCxnSpPr>
              <a:cxnSpLocks/>
              <a:endCxn id="182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Chord 193">
              <a:extLst>
                <a:ext uri="{FF2B5EF4-FFF2-40B4-BE49-F238E27FC236}">
                  <a16:creationId xmlns:a16="http://schemas.microsoft.com/office/drawing/2014/main" id="{023F3C0D-14E4-40B2-9F27-9ACAD81DD9F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12BDE26-258C-4FF0-BC18-8910490C5F5F}"/>
                </a:ext>
              </a:extLst>
            </p:cNvPr>
            <p:cNvCxnSpPr>
              <a:cxnSpLocks/>
              <a:stCxn id="185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096FDB1-4B71-4A75-9AA3-4F96F5881646}"/>
                </a:ext>
              </a:extLst>
            </p:cNvPr>
            <p:cNvCxnSpPr>
              <a:cxnSpLocks/>
              <a:stCxn id="181" idx="6"/>
              <a:endCxn id="64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7B89D8F-6A08-4805-8C25-4D9BCE212592}"/>
                </a:ext>
              </a:extLst>
            </p:cNvPr>
            <p:cNvCxnSpPr>
              <a:cxnSpLocks/>
              <a:stCxn id="181" idx="5"/>
              <a:endCxn id="157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2E7A40B4-9ADE-4BA7-9BB1-83B574569578}"/>
                </a:ext>
              </a:extLst>
            </p:cNvPr>
            <p:cNvCxnSpPr>
              <a:cxnSpLocks/>
              <a:stCxn id="66" idx="0"/>
              <a:endCxn id="181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FA69F0CF-5DC4-4761-9D51-B8A423A137BF}"/>
                </a:ext>
              </a:extLst>
            </p:cNvPr>
            <p:cNvCxnSpPr>
              <a:cxnSpLocks/>
              <a:stCxn id="186" idx="5"/>
              <a:endCxn id="158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12F26D0-03E7-477A-B29A-E2BF233B528D}"/>
                </a:ext>
              </a:extLst>
            </p:cNvPr>
            <p:cNvCxnSpPr>
              <a:cxnSpLocks/>
              <a:stCxn id="153" idx="7"/>
              <a:endCxn id="64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A82C2C0-D6FE-44CF-9184-64CAEA9102CD}"/>
                </a:ext>
              </a:extLst>
            </p:cNvPr>
            <p:cNvCxnSpPr>
              <a:cxnSpLocks/>
              <a:stCxn id="82" idx="7"/>
              <a:endCxn id="189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BFCFE9A-F4B5-4509-9611-276E14B5399C}"/>
                </a:ext>
              </a:extLst>
            </p:cNvPr>
            <p:cNvCxnSpPr>
              <a:cxnSpLocks/>
              <a:stCxn id="156" idx="7"/>
              <a:endCxn id="71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D389A29-AE70-421F-87E4-145F52CE08FC}"/>
                </a:ext>
              </a:extLst>
            </p:cNvPr>
            <p:cNvCxnSpPr>
              <a:cxnSpLocks/>
              <a:stCxn id="156" idx="6"/>
              <a:endCxn id="189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D82203E-6ABC-4015-85CC-41649AE6B182}"/>
                </a:ext>
              </a:extLst>
            </p:cNvPr>
            <p:cNvCxnSpPr>
              <a:cxnSpLocks/>
              <a:stCxn id="72" idx="0"/>
              <a:endCxn id="156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D6077C3D-77AE-4E5D-9D79-62E975588AD9}"/>
                </a:ext>
              </a:extLst>
            </p:cNvPr>
            <p:cNvCxnSpPr>
              <a:cxnSpLocks/>
              <a:stCxn id="212" idx="0"/>
              <a:endCxn id="211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AC82A8B2-9287-45F5-BFBE-6DCC7F83C417}"/>
                </a:ext>
              </a:extLst>
            </p:cNvPr>
            <p:cNvCxnSpPr>
              <a:cxnSpLocks/>
              <a:stCxn id="80" idx="0"/>
              <a:endCxn id="211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6D5F02A-614B-4D16-A793-BFA738D25909}"/>
                </a:ext>
              </a:extLst>
            </p:cNvPr>
            <p:cNvCxnSpPr>
              <a:cxnSpLocks/>
              <a:stCxn id="79" idx="0"/>
              <a:endCxn id="212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C1B9E72-ECF5-4245-A82C-6E0A183A09B2}"/>
                </a:ext>
              </a:extLst>
            </p:cNvPr>
            <p:cNvCxnSpPr>
              <a:cxnSpLocks/>
              <a:stCxn id="156" idx="1"/>
              <a:endCxn id="213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BAC8569-F3C3-4A8D-8BD9-1AD98B1DF1C8}"/>
                </a:ext>
              </a:extLst>
            </p:cNvPr>
            <p:cNvCxnSpPr>
              <a:cxnSpLocks/>
              <a:stCxn id="72" idx="0"/>
              <a:endCxn id="213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55AA0D4-9ADE-40C0-A873-81A5778C658F}"/>
                </a:ext>
              </a:extLst>
            </p:cNvPr>
            <p:cNvCxnSpPr>
              <a:cxnSpLocks/>
              <a:stCxn id="213" idx="7"/>
              <a:endCxn id="212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DA39CD6-B4D3-420C-902C-C362CC473112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8C17FD21-CE68-4D84-B1CC-98196A96C5C9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7453D88A-BB14-42E1-9FFA-ACD2113CBC92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2246EFC8-9F87-4142-861E-A735ED5797B8}"/>
                </a:ext>
              </a:extLst>
            </p:cNvPr>
            <p:cNvCxnSpPr>
              <a:cxnSpLocks/>
              <a:stCxn id="77" idx="0"/>
              <a:endCxn id="211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7E17BF48-C2F9-4DCD-832B-83DF2AD3A0E6}"/>
                </a:ext>
              </a:extLst>
            </p:cNvPr>
            <p:cNvCxnSpPr>
              <a:cxnSpLocks/>
              <a:endCxn id="77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46278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Images &amp; Contents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8169D9-66A7-4D0C-8F27-B4C48EFB2292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DDC847-3482-4C0B-93A8-A7CFE885AEEA}"/>
                </a:ext>
              </a:extLst>
            </p:cNvPr>
            <p:cNvCxnSpPr>
              <a:cxnSpLocks/>
              <a:stCxn id="70" idx="7"/>
              <a:endCxn id="6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EAA2E8B-8834-41A5-AEE3-BAFEA1225100}"/>
                </a:ext>
              </a:extLst>
            </p:cNvPr>
            <p:cNvCxnSpPr>
              <a:cxnSpLocks/>
              <a:stCxn id="68" idx="4"/>
              <a:endCxn id="8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09B947-4224-4EAB-B828-ED8991609A55}"/>
                </a:ext>
              </a:extLst>
            </p:cNvPr>
            <p:cNvCxnSpPr>
              <a:cxnSpLocks/>
              <a:stCxn id="73" idx="2"/>
              <a:endCxn id="8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645CE3-EE0B-4734-B17A-090A17295F38}"/>
                </a:ext>
              </a:extLst>
            </p:cNvPr>
            <p:cNvCxnSpPr>
              <a:cxnSpLocks/>
              <a:stCxn id="87" idx="5"/>
              <a:endCxn id="7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DA5A01-B5A6-4AC0-B3CD-0176BBAF7C34}"/>
                </a:ext>
              </a:extLst>
            </p:cNvPr>
            <p:cNvCxnSpPr>
              <a:cxnSpLocks/>
              <a:stCxn id="68" idx="5"/>
              <a:endCxn id="8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B10771-044F-466C-BD19-669667F3EB84}"/>
                </a:ext>
              </a:extLst>
            </p:cNvPr>
            <p:cNvCxnSpPr>
              <a:cxnSpLocks/>
              <a:stCxn id="73" idx="0"/>
              <a:endCxn id="8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3BB138-9A90-404B-BEA0-6C360A02DF35}"/>
                </a:ext>
              </a:extLst>
            </p:cNvPr>
            <p:cNvCxnSpPr>
              <a:cxnSpLocks/>
              <a:stCxn id="87" idx="3"/>
              <a:endCxn id="8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D0705D-AABA-4EFB-9224-A283F0BC72B6}"/>
                </a:ext>
              </a:extLst>
            </p:cNvPr>
            <p:cNvCxnSpPr>
              <a:cxnSpLocks/>
              <a:stCxn id="193" idx="7"/>
              <a:endCxn id="7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11A25F-8BDA-4F0B-9124-24A9F94D3896}"/>
                </a:ext>
              </a:extLst>
            </p:cNvPr>
            <p:cNvCxnSpPr>
              <a:cxnSpLocks/>
              <a:stCxn id="73" idx="7"/>
              <a:endCxn id="7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C61FB2B-D8B0-4F15-9ACA-9F708408E857}"/>
                </a:ext>
              </a:extLst>
            </p:cNvPr>
            <p:cNvCxnSpPr>
              <a:cxnSpLocks/>
              <a:stCxn id="7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4565D16-1293-4AFB-B56C-DFB0B603D4C7}"/>
                </a:ext>
              </a:extLst>
            </p:cNvPr>
            <p:cNvCxnSpPr>
              <a:cxnSpLocks/>
              <a:stCxn id="87" idx="6"/>
              <a:endCxn id="8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963326-73BD-4209-860B-1DF374ED692D}"/>
                </a:ext>
              </a:extLst>
            </p:cNvPr>
            <p:cNvCxnSpPr>
              <a:cxnSpLocks/>
              <a:stCxn id="72" idx="0"/>
              <a:endCxn id="8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870609-F139-4A34-86DD-9BB1A0A41231}"/>
                </a:ext>
              </a:extLst>
            </p:cNvPr>
            <p:cNvCxnSpPr>
              <a:cxnSpLocks/>
              <a:stCxn id="86" idx="6"/>
              <a:endCxn id="7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E98D5F-B620-4669-BCE4-762A8A2F650F}"/>
                </a:ext>
              </a:extLst>
            </p:cNvPr>
            <p:cNvCxnSpPr>
              <a:cxnSpLocks/>
              <a:stCxn id="74" idx="0"/>
              <a:endCxn id="7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1D36AF-87F8-4185-A1D1-64CD18AC9B4E}"/>
                </a:ext>
              </a:extLst>
            </p:cNvPr>
            <p:cNvCxnSpPr>
              <a:cxnSpLocks/>
              <a:stCxn id="77" idx="1"/>
              <a:endCxn id="7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CB4F02-AC9B-4AA8-9407-C36E2531A565}"/>
                </a:ext>
              </a:extLst>
            </p:cNvPr>
            <p:cNvCxnSpPr>
              <a:cxnSpLocks/>
              <a:stCxn id="77" idx="0"/>
              <a:endCxn id="7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C8C8B1-C0CE-405A-A258-40B113AB11A6}"/>
                </a:ext>
              </a:extLst>
            </p:cNvPr>
            <p:cNvCxnSpPr>
              <a:cxnSpLocks/>
              <a:stCxn id="76" idx="2"/>
              <a:endCxn id="7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925DAE-462E-4EE0-8C6F-47DBF03AA398}"/>
                </a:ext>
              </a:extLst>
            </p:cNvPr>
            <p:cNvCxnSpPr>
              <a:cxnSpLocks/>
              <a:stCxn id="76" idx="7"/>
              <a:endCxn id="21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F91277-6E2C-4AC9-AF76-6C193409B866}"/>
                </a:ext>
              </a:extLst>
            </p:cNvPr>
            <p:cNvCxnSpPr>
              <a:cxnSpLocks/>
              <a:stCxn id="76" idx="6"/>
              <a:endCxn id="8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71809BE-6347-4447-8ACB-1D18AE0E68FD}"/>
                </a:ext>
              </a:extLst>
            </p:cNvPr>
            <p:cNvCxnSpPr>
              <a:cxnSpLocks/>
              <a:stCxn id="83" idx="7"/>
              <a:endCxn id="8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8CFB34-BEE0-45B4-811D-7CA9B265BCDF}"/>
                </a:ext>
              </a:extLst>
            </p:cNvPr>
            <p:cNvCxnSpPr>
              <a:cxnSpLocks/>
              <a:stCxn id="69" idx="0"/>
              <a:endCxn id="6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210DA9A-10F3-450F-B4B2-82E910EAFE59}"/>
                </a:ext>
              </a:extLst>
            </p:cNvPr>
            <p:cNvCxnSpPr>
              <a:cxnSpLocks/>
              <a:stCxn id="85" idx="2"/>
              <a:endCxn id="6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E4063A-7D81-4CAD-9160-5546E59076D7}"/>
                </a:ext>
              </a:extLst>
            </p:cNvPr>
            <p:cNvCxnSpPr>
              <a:cxnSpLocks/>
              <a:stCxn id="72" idx="1"/>
              <a:endCxn id="6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4E56EFC-22C5-48F9-9A95-965CFBAC7EFF}"/>
                </a:ext>
              </a:extLst>
            </p:cNvPr>
            <p:cNvCxnSpPr>
              <a:cxnSpLocks/>
              <a:stCxn id="71" idx="7"/>
              <a:endCxn id="6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0E34A97-EABA-42DE-92E7-7DF61EEC96FF}"/>
                </a:ext>
              </a:extLst>
            </p:cNvPr>
            <p:cNvCxnSpPr>
              <a:cxnSpLocks/>
              <a:stCxn id="70" idx="6"/>
              <a:endCxn id="6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B2CB9E-AFAD-41F7-8F1F-02D30919770F}"/>
                </a:ext>
              </a:extLst>
            </p:cNvPr>
            <p:cNvCxnSpPr>
              <a:cxnSpLocks/>
              <a:stCxn id="90" idx="7"/>
              <a:endCxn id="7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1023C5-E4DE-4A0D-8DD0-98FC5899696C}"/>
                </a:ext>
              </a:extLst>
            </p:cNvPr>
            <p:cNvCxnSpPr>
              <a:cxnSpLocks/>
              <a:stCxn id="90" idx="6"/>
              <a:endCxn id="7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7DD6CF-3A00-43FA-9882-480FEEF83100}"/>
                </a:ext>
              </a:extLst>
            </p:cNvPr>
            <p:cNvCxnSpPr>
              <a:cxnSpLocks/>
              <a:stCxn id="9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858FD2A-ECA5-4B67-A50C-491C8E7249DA}"/>
                </a:ext>
              </a:extLst>
            </p:cNvPr>
            <p:cNvCxnSpPr>
              <a:cxnSpLocks/>
              <a:stCxn id="7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9695608-3345-4F11-AAB2-8E4C0AC22071}"/>
                </a:ext>
              </a:extLst>
            </p:cNvPr>
            <p:cNvCxnSpPr>
              <a:cxnSpLocks/>
              <a:stCxn id="7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7EB2EF-C0BB-48F8-9D61-FEE6DDA8ED88}"/>
                </a:ext>
              </a:extLst>
            </p:cNvPr>
            <p:cNvCxnSpPr>
              <a:cxnSpLocks/>
              <a:stCxn id="7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CEF3DEE-12CB-4FE0-8928-BF9D4EC9F5E8}"/>
                </a:ext>
              </a:extLst>
            </p:cNvPr>
            <p:cNvCxnSpPr>
              <a:cxnSpLocks/>
              <a:stCxn id="71" idx="6"/>
              <a:endCxn id="7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C865F8A-AF83-410B-82D3-B7B5B03A9FEC}"/>
                </a:ext>
              </a:extLst>
            </p:cNvPr>
            <p:cNvCxnSpPr>
              <a:cxnSpLocks/>
              <a:stCxn id="72" idx="6"/>
              <a:endCxn id="7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E1FEAB-8705-4F2B-BC27-85FDA44BC373}"/>
                </a:ext>
              </a:extLst>
            </p:cNvPr>
            <p:cNvCxnSpPr>
              <a:cxnSpLocks/>
              <a:stCxn id="74" idx="2"/>
              <a:endCxn id="7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271154-7509-45C5-9BB3-B64AC9EBF53B}"/>
                </a:ext>
              </a:extLst>
            </p:cNvPr>
            <p:cNvCxnSpPr>
              <a:cxnSpLocks/>
              <a:stCxn id="95" idx="0"/>
              <a:endCxn id="7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88AC78-5DE4-40E4-9F69-A446CDEF6356}"/>
                </a:ext>
              </a:extLst>
            </p:cNvPr>
            <p:cNvCxnSpPr>
              <a:cxnSpLocks/>
              <a:endCxn id="7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D900E7-A502-4C8B-BCDF-6C6BFA1FFDAC}"/>
                </a:ext>
              </a:extLst>
            </p:cNvPr>
            <p:cNvCxnSpPr>
              <a:cxnSpLocks/>
              <a:stCxn id="95" idx="2"/>
              <a:endCxn id="7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15505B7-331B-4FC7-A24B-E673C2AA99FB}"/>
                </a:ext>
              </a:extLst>
            </p:cNvPr>
            <p:cNvCxnSpPr>
              <a:cxnSpLocks/>
              <a:stCxn id="77" idx="2"/>
              <a:endCxn id="7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BD3C938-C28B-42F1-8A91-A33536D4A73D}"/>
                </a:ext>
              </a:extLst>
            </p:cNvPr>
            <p:cNvCxnSpPr>
              <a:cxnSpLocks/>
              <a:stCxn id="7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E7936E-CBAE-4B2C-A836-351BBE89D279}"/>
                </a:ext>
              </a:extLst>
            </p:cNvPr>
            <p:cNvCxnSpPr>
              <a:cxnSpLocks/>
              <a:stCxn id="7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214AAA1-583B-4DC4-B495-CF97AB3A41DB}"/>
                </a:ext>
              </a:extLst>
            </p:cNvPr>
            <p:cNvCxnSpPr>
              <a:cxnSpLocks/>
              <a:stCxn id="78" idx="2"/>
              <a:endCxn id="7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D25D04-A5EE-4530-8676-92C90A7E3099}"/>
                </a:ext>
              </a:extLst>
            </p:cNvPr>
            <p:cNvCxnSpPr>
              <a:cxnSpLocks/>
              <a:stCxn id="83" idx="4"/>
              <a:endCxn id="7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29E5F88-B847-4004-B89C-2A8AF0EC5B3B}"/>
                </a:ext>
              </a:extLst>
            </p:cNvPr>
            <p:cNvCxnSpPr>
              <a:cxnSpLocks/>
              <a:stCxn id="82" idx="3"/>
              <a:endCxn id="7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C98F344-2A1A-469A-A946-558FAA7F3ABD}"/>
                </a:ext>
              </a:extLst>
            </p:cNvPr>
            <p:cNvCxnSpPr>
              <a:cxnSpLocks/>
              <a:stCxn id="82" idx="2"/>
              <a:endCxn id="8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B8C3A62-136C-4459-9F32-15381F98C450}"/>
                </a:ext>
              </a:extLst>
            </p:cNvPr>
            <p:cNvCxnSpPr>
              <a:cxnSpLocks/>
              <a:stCxn id="82" idx="1"/>
              <a:endCxn id="8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84ADA0B-A04E-4E59-9EA0-E8D089F646FE}"/>
                </a:ext>
              </a:extLst>
            </p:cNvPr>
            <p:cNvCxnSpPr>
              <a:cxnSpLocks/>
              <a:stCxn id="80" idx="1"/>
              <a:endCxn id="8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3ADD1DF-6940-4AAF-8526-E4AE034908E9}"/>
                </a:ext>
              </a:extLst>
            </p:cNvPr>
            <p:cNvCxnSpPr>
              <a:cxnSpLocks/>
              <a:stCxn id="80" idx="0"/>
              <a:endCxn id="8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FA5AF44-E22E-40B4-B9F0-6C140426BB28}"/>
                </a:ext>
              </a:extLst>
            </p:cNvPr>
            <p:cNvCxnSpPr>
              <a:cxnSpLocks/>
              <a:stCxn id="152" idx="7"/>
              <a:endCxn id="21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28CBEE2-C710-4DF5-A93A-33971F2D447B}"/>
                </a:ext>
              </a:extLst>
            </p:cNvPr>
            <p:cNvCxnSpPr>
              <a:cxnSpLocks/>
              <a:endCxn id="7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3466B0E-4D44-4C0C-9BCF-9E43AD9F13BA}"/>
                </a:ext>
              </a:extLst>
            </p:cNvPr>
            <p:cNvCxnSpPr>
              <a:cxnSpLocks/>
              <a:stCxn id="152" idx="0"/>
              <a:endCxn id="21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EA58425-9499-4B04-A2A0-DDD9379B78F0}"/>
                </a:ext>
              </a:extLst>
            </p:cNvPr>
            <p:cNvCxnSpPr>
              <a:cxnSpLocks/>
              <a:stCxn id="164" idx="0"/>
              <a:endCxn id="21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0B8148-8923-42FE-9F7F-EE6B8AAC50D9}"/>
                </a:ext>
              </a:extLst>
            </p:cNvPr>
            <p:cNvCxnSpPr>
              <a:cxnSpLocks/>
              <a:stCxn id="164" idx="1"/>
              <a:endCxn id="8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C14A4BB-F2CC-4DDC-82B5-ACAF3AAC7D58}"/>
                </a:ext>
              </a:extLst>
            </p:cNvPr>
            <p:cNvCxnSpPr>
              <a:cxnSpLocks/>
              <a:stCxn id="81" idx="2"/>
              <a:endCxn id="8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B11B6C1-84F8-4726-B734-96963CE9C6E8}"/>
                </a:ext>
              </a:extLst>
            </p:cNvPr>
            <p:cNvCxnSpPr>
              <a:cxnSpLocks/>
              <a:stCxn id="80" idx="2"/>
              <a:endCxn id="8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F438110-2E46-4A36-85E2-BE889D4D6A8E}"/>
                </a:ext>
              </a:extLst>
            </p:cNvPr>
            <p:cNvCxnSpPr>
              <a:cxnSpLocks/>
              <a:stCxn id="79" idx="1"/>
              <a:endCxn id="8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0A3A1C7-E3DA-4401-A87E-09069C100E77}"/>
                </a:ext>
              </a:extLst>
            </p:cNvPr>
            <p:cNvCxnSpPr>
              <a:cxnSpLocks/>
              <a:stCxn id="79" idx="3"/>
              <a:endCxn id="9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B5E403E-8BB1-4710-A495-538FFA3FF487}"/>
                </a:ext>
              </a:extLst>
            </p:cNvPr>
            <p:cNvCxnSpPr>
              <a:cxnSpLocks/>
              <a:stCxn id="82" idx="4"/>
              <a:endCxn id="9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82A6E72-11CB-4784-922B-7746486F8A1B}"/>
                </a:ext>
              </a:extLst>
            </p:cNvPr>
            <p:cNvCxnSpPr>
              <a:cxnSpLocks/>
              <a:stCxn id="78" idx="5"/>
              <a:endCxn id="9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98B4D10-8184-459E-92FF-A934C001BA48}"/>
                </a:ext>
              </a:extLst>
            </p:cNvPr>
            <p:cNvCxnSpPr>
              <a:cxnSpLocks/>
              <a:stCxn id="79" idx="7"/>
              <a:endCxn id="8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8E3AC95-E661-4594-BDC2-A508F633B67A}"/>
                </a:ext>
              </a:extLst>
            </p:cNvPr>
            <p:cNvCxnSpPr>
              <a:cxnSpLocks/>
              <a:stCxn id="77" idx="7"/>
              <a:endCxn id="8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10B3221-10DB-4C46-A702-8E80BA6C7E5C}"/>
                </a:ext>
              </a:extLst>
            </p:cNvPr>
            <p:cNvCxnSpPr>
              <a:cxnSpLocks/>
              <a:endCxn id="7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A9F05E-4D0A-42A7-A1DB-87F45A543B5C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B2F9756-8CD1-4D56-9930-CBEA13BA4796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0F467E7-451E-4FE5-84B1-FCAB7A68D4EF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0DF4EF5-B521-4F45-B851-6C0575F04E1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864367A-97BF-4872-866A-039F23B17D3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7FD30E6-E8E6-44E4-88E4-22A9FE37A985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58FD571-C840-4EBD-B812-30EB6F08788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3CBBC0-CD63-4295-900C-2C33AD446C71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5BE416D-6B1B-4271-AC23-E3007798B2EC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8B0649C-7DF6-408C-9041-55E32D2A640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47C0C44-CB3B-4F6C-BD35-9F6A66D86E5A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8F225D3-534E-45E5-BBEC-66FF0FDF76C7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83211BB-D658-43C0-AE4F-63A1F7D05230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0745616-36FC-47DA-A505-1C7E297627FB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342F728-C50B-4CA5-B6BD-6FD3DD6837A9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56D21B6-8111-43CF-842F-B7DD6C7621A3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E0577A9-64A3-4EE7-A79E-298B7661393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6D4AA2E-742F-4A6E-9B9A-C0B6D950A88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BBD26DB-4638-45C3-A14B-84CC09E72C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A1F63CD-8344-4764-883A-0DDA57919D5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EF00AB4-7326-44F2-AACB-A2251E2DBBC8}"/>
                </a:ext>
              </a:extLst>
            </p:cNvPr>
            <p:cNvCxnSpPr>
              <a:cxnSpLocks/>
              <a:stCxn id="87" idx="2"/>
              <a:endCxn id="6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FAB60E8-F7EA-48BA-A092-E229780030C6}"/>
                </a:ext>
              </a:extLst>
            </p:cNvPr>
            <p:cNvCxnSpPr>
              <a:cxnSpLocks/>
              <a:stCxn id="70" idx="4"/>
              <a:endCxn id="7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1D0C4DE-55C2-4A0A-81E9-87E3325A8AE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1FAC5D7-B011-470B-8AE8-1752B9AFC43D}"/>
                </a:ext>
              </a:extLst>
            </p:cNvPr>
            <p:cNvCxnSpPr>
              <a:cxnSpLocks/>
              <a:stCxn id="9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200332F-C340-4E08-ABA1-1FD100B63AA9}"/>
                </a:ext>
              </a:extLst>
            </p:cNvPr>
            <p:cNvCxnSpPr>
              <a:cxnSpLocks/>
              <a:stCxn id="9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CDF7196-C49E-433E-9C4B-6D81884330F4}"/>
                </a:ext>
              </a:extLst>
            </p:cNvPr>
            <p:cNvCxnSpPr>
              <a:cxnSpLocks/>
              <a:stCxn id="9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15B5DDA-F300-4633-81D2-F2A1E46F2492}"/>
                </a:ext>
              </a:extLst>
            </p:cNvPr>
            <p:cNvCxnSpPr>
              <a:cxnSpLocks/>
              <a:endCxn id="7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Chord 94">
              <a:extLst>
                <a:ext uri="{FF2B5EF4-FFF2-40B4-BE49-F238E27FC236}">
                  <a16:creationId xmlns:a16="http://schemas.microsoft.com/office/drawing/2014/main" id="{6C118763-90B9-4A11-9D2B-8C4B1E6444C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A2473F01-2F6C-4EFC-939F-113856D070B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B27AC31-48D4-4BBA-BA68-1D004E778C95}"/>
                </a:ext>
              </a:extLst>
            </p:cNvPr>
            <p:cNvCxnSpPr>
              <a:cxnSpLocks/>
              <a:stCxn id="95" idx="1"/>
              <a:endCxn id="7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22F544B-B76E-4AE0-9441-0B55FB521F76}"/>
                </a:ext>
              </a:extLst>
            </p:cNvPr>
            <p:cNvCxnSpPr>
              <a:cxnSpLocks/>
              <a:endCxn id="14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E70F32B-ACAF-41BC-BFEA-4CDB18162317}"/>
                </a:ext>
              </a:extLst>
            </p:cNvPr>
            <p:cNvCxnSpPr>
              <a:cxnSpLocks/>
              <a:endCxn id="16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38D579E-4777-4050-9C0C-C80125D913AB}"/>
                </a:ext>
              </a:extLst>
            </p:cNvPr>
            <p:cNvCxnSpPr>
              <a:cxnSpLocks/>
              <a:stCxn id="149" idx="0"/>
              <a:endCxn id="16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CA8B2F1-2DD7-4799-B244-B9E80796E69A}"/>
                </a:ext>
              </a:extLst>
            </p:cNvPr>
            <p:cNvCxnSpPr>
              <a:cxnSpLocks/>
              <a:stCxn id="215" idx="2"/>
              <a:endCxn id="15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AE93656-BFAD-4966-A948-CF8E3EA97E52}"/>
                </a:ext>
              </a:extLst>
            </p:cNvPr>
            <p:cNvCxnSpPr>
              <a:cxnSpLocks/>
              <a:stCxn id="149" idx="7"/>
              <a:endCxn id="15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6A9ADF4-2897-4ABC-8E94-B6C31D6D0A8C}"/>
                </a:ext>
              </a:extLst>
            </p:cNvPr>
            <p:cNvCxnSpPr>
              <a:cxnSpLocks/>
              <a:endCxn id="16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BC8694C-AAD0-46F9-9C77-CA8D6D95ADDD}"/>
                </a:ext>
              </a:extLst>
            </p:cNvPr>
            <p:cNvCxnSpPr>
              <a:cxnSpLocks/>
              <a:stCxn id="164" idx="6"/>
              <a:endCxn id="15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67D5824-3E9F-4F12-8920-F804C898E26C}"/>
                </a:ext>
              </a:extLst>
            </p:cNvPr>
            <p:cNvCxnSpPr>
              <a:cxnSpLocks/>
              <a:stCxn id="150" idx="0"/>
              <a:endCxn id="15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E788589-8898-470D-8DB1-408B211F827A}"/>
                </a:ext>
              </a:extLst>
            </p:cNvPr>
            <p:cNvCxnSpPr>
              <a:cxnSpLocks/>
              <a:stCxn id="153" idx="1"/>
              <a:endCxn id="15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00DD778-AEAD-4620-AAA2-C3073B434A1C}"/>
                </a:ext>
              </a:extLst>
            </p:cNvPr>
            <p:cNvCxnSpPr>
              <a:cxnSpLocks/>
              <a:stCxn id="153" idx="0"/>
              <a:endCxn id="15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C92A9CD-C471-47B4-BBF2-F63961EA929E}"/>
                </a:ext>
              </a:extLst>
            </p:cNvPr>
            <p:cNvCxnSpPr>
              <a:cxnSpLocks/>
              <a:stCxn id="152" idx="2"/>
              <a:endCxn id="15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95F3FAE-FB99-4E80-99D2-3CA6AE0E49B1}"/>
                </a:ext>
              </a:extLst>
            </p:cNvPr>
            <p:cNvCxnSpPr>
              <a:cxnSpLocks/>
              <a:stCxn id="152" idx="7"/>
              <a:endCxn id="16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C887AE8-A00A-4CAB-8AFF-E6306B476E17}"/>
                </a:ext>
              </a:extLst>
            </p:cNvPr>
            <p:cNvCxnSpPr>
              <a:cxnSpLocks/>
              <a:stCxn id="152" idx="6"/>
              <a:endCxn id="15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AAC4C25-A90B-4F4A-990D-5125EE8615AF}"/>
                </a:ext>
              </a:extLst>
            </p:cNvPr>
            <p:cNvCxnSpPr>
              <a:cxnSpLocks/>
              <a:stCxn id="159" idx="7"/>
              <a:endCxn id="16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8B25305-B55E-4D42-B14E-0BC3461ECFD5}"/>
                </a:ext>
              </a:extLst>
            </p:cNvPr>
            <p:cNvCxnSpPr>
              <a:cxnSpLocks/>
              <a:stCxn id="216" idx="1"/>
              <a:endCxn id="15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A8DF0C8-F4E4-4CA1-9DFC-DC49BA52438A}"/>
                </a:ext>
              </a:extLst>
            </p:cNvPr>
            <p:cNvCxnSpPr>
              <a:cxnSpLocks/>
              <a:endCxn id="14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3B10811-B36A-4AD0-B1C3-B9773312F58F}"/>
                </a:ext>
              </a:extLst>
            </p:cNvPr>
            <p:cNvCxnSpPr>
              <a:cxnSpLocks/>
              <a:stCxn id="150" idx="2"/>
              <a:endCxn id="14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EDB9C36-7D89-48ED-B3FC-18A061E4A7A3}"/>
                </a:ext>
              </a:extLst>
            </p:cNvPr>
            <p:cNvCxnSpPr>
              <a:cxnSpLocks/>
              <a:stCxn id="165" idx="0"/>
              <a:endCxn id="14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771B6F4-844A-41A0-A4D7-B2773A20E416}"/>
                </a:ext>
              </a:extLst>
            </p:cNvPr>
            <p:cNvCxnSpPr>
              <a:cxnSpLocks/>
              <a:endCxn id="14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7431C9F-50D5-4356-AF92-7F68EBE14540}"/>
                </a:ext>
              </a:extLst>
            </p:cNvPr>
            <p:cNvCxnSpPr>
              <a:cxnSpLocks/>
              <a:stCxn id="165" idx="2"/>
              <a:endCxn id="15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3CC32A4-39F8-40C5-AE21-ECAB0B51295B}"/>
                </a:ext>
              </a:extLst>
            </p:cNvPr>
            <p:cNvCxnSpPr>
              <a:cxnSpLocks/>
              <a:stCxn id="153" idx="2"/>
              <a:endCxn id="15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65EED85-E319-4AA4-9937-CEDF4ABEB7EF}"/>
                </a:ext>
              </a:extLst>
            </p:cNvPr>
            <p:cNvCxnSpPr>
              <a:cxnSpLocks/>
              <a:stCxn id="15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7A647AD-37B1-4F43-8319-55BF6348E3E3}"/>
                </a:ext>
              </a:extLst>
            </p:cNvPr>
            <p:cNvCxnSpPr>
              <a:cxnSpLocks/>
              <a:stCxn id="15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4BD915B-12CA-4147-87EA-26364D36E213}"/>
                </a:ext>
              </a:extLst>
            </p:cNvPr>
            <p:cNvCxnSpPr>
              <a:cxnSpLocks/>
              <a:stCxn id="154" idx="2"/>
              <a:endCxn id="15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C945BD5-D3EE-449F-BDD4-EE77083ACB9A}"/>
                </a:ext>
              </a:extLst>
            </p:cNvPr>
            <p:cNvCxnSpPr>
              <a:cxnSpLocks/>
              <a:stCxn id="159" idx="4"/>
              <a:endCxn id="15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E230071-FA3B-4901-870E-1CD290D62A0B}"/>
                </a:ext>
              </a:extLst>
            </p:cNvPr>
            <p:cNvCxnSpPr>
              <a:cxnSpLocks/>
              <a:stCxn id="158" idx="3"/>
              <a:endCxn id="15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D3CDA2C-BF37-4160-9E31-E032C9E4D313}"/>
                </a:ext>
              </a:extLst>
            </p:cNvPr>
            <p:cNvCxnSpPr>
              <a:cxnSpLocks/>
              <a:stCxn id="158" idx="2"/>
              <a:endCxn id="15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B522238-E2C6-4475-A3EA-DDD2AA8101F6}"/>
                </a:ext>
              </a:extLst>
            </p:cNvPr>
            <p:cNvCxnSpPr>
              <a:cxnSpLocks/>
              <a:stCxn id="158" idx="1"/>
              <a:endCxn id="16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33C6D0C-FA96-4E98-A199-5916D8D702D3}"/>
                </a:ext>
              </a:extLst>
            </p:cNvPr>
            <p:cNvCxnSpPr>
              <a:cxnSpLocks/>
              <a:stCxn id="156" idx="1"/>
              <a:endCxn id="16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729AD61-2C90-4A40-9373-111E09D129FF}"/>
                </a:ext>
              </a:extLst>
            </p:cNvPr>
            <p:cNvCxnSpPr>
              <a:cxnSpLocks/>
              <a:stCxn id="156" idx="0"/>
              <a:endCxn id="15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CCD5735F-C572-4051-AFD1-2FDB5C9E41CD}"/>
                </a:ext>
              </a:extLst>
            </p:cNvPr>
            <p:cNvCxnSpPr>
              <a:cxnSpLocks/>
              <a:stCxn id="162" idx="0"/>
              <a:endCxn id="16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FEF02E9-3660-47F0-8B9A-F0001D874234}"/>
                </a:ext>
              </a:extLst>
            </p:cNvPr>
            <p:cNvCxnSpPr>
              <a:cxnSpLocks/>
              <a:stCxn id="190" idx="7"/>
              <a:endCxn id="16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4F3F369-F64B-4F9C-85D1-D648D50CE0B4}"/>
                </a:ext>
              </a:extLst>
            </p:cNvPr>
            <p:cNvCxnSpPr>
              <a:cxnSpLocks/>
              <a:endCxn id="16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F94C582-AC89-4DE1-AA8B-F09965AB1C62}"/>
                </a:ext>
              </a:extLst>
            </p:cNvPr>
            <p:cNvCxnSpPr>
              <a:cxnSpLocks/>
              <a:stCxn id="189" idx="5"/>
              <a:endCxn id="16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523F999-D436-4633-ACDB-24472C3CC257}"/>
                </a:ext>
              </a:extLst>
            </p:cNvPr>
            <p:cNvCxnSpPr>
              <a:cxnSpLocks/>
              <a:endCxn id="16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3D64676-DB67-40B9-AEC9-9B75F16D631D}"/>
                </a:ext>
              </a:extLst>
            </p:cNvPr>
            <p:cNvCxnSpPr>
              <a:cxnSpLocks/>
              <a:stCxn id="16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1F7355A7-F8E5-41B2-9B05-B62EF4732C59}"/>
                </a:ext>
              </a:extLst>
            </p:cNvPr>
            <p:cNvCxnSpPr>
              <a:cxnSpLocks/>
              <a:stCxn id="163" idx="3"/>
              <a:endCxn id="15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9823B59-3C0E-455B-8FF9-04B29851A6A0}"/>
                </a:ext>
              </a:extLst>
            </p:cNvPr>
            <p:cNvCxnSpPr>
              <a:cxnSpLocks/>
              <a:stCxn id="163" idx="1"/>
              <a:endCxn id="15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312ED6C6-4020-4BB9-A786-2506D8F27791}"/>
                </a:ext>
              </a:extLst>
            </p:cNvPr>
            <p:cNvCxnSpPr>
              <a:cxnSpLocks/>
              <a:stCxn id="162" idx="2"/>
              <a:endCxn id="15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9FE7B4C3-08E4-4D39-9F8A-9F58159511B1}"/>
                </a:ext>
              </a:extLst>
            </p:cNvPr>
            <p:cNvCxnSpPr>
              <a:cxnSpLocks/>
              <a:stCxn id="161" idx="3"/>
              <a:endCxn id="15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5B5A73C-6A49-4311-81A1-40E05BC85011}"/>
                </a:ext>
              </a:extLst>
            </p:cNvPr>
            <p:cNvCxnSpPr>
              <a:cxnSpLocks/>
              <a:stCxn id="161" idx="2"/>
              <a:endCxn id="15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8B3880C6-3B0F-467B-8B62-1CC43C10042B}"/>
                </a:ext>
              </a:extLst>
            </p:cNvPr>
            <p:cNvCxnSpPr>
              <a:cxnSpLocks/>
              <a:stCxn id="157" idx="1"/>
              <a:endCxn id="16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5C7548A-EB61-44C1-85E4-C4F4D4CEF154}"/>
                </a:ext>
              </a:extLst>
            </p:cNvPr>
            <p:cNvCxnSpPr>
              <a:cxnSpLocks/>
              <a:stCxn id="156" idx="2"/>
              <a:endCxn id="15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FD0F992-182A-4AA4-9AA3-1D667E3305FC}"/>
                </a:ext>
              </a:extLst>
            </p:cNvPr>
            <p:cNvCxnSpPr>
              <a:cxnSpLocks/>
              <a:stCxn id="155" idx="1"/>
              <a:endCxn id="15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35BDD1C-461D-44FD-B830-0C84D42E5C51}"/>
                </a:ext>
              </a:extLst>
            </p:cNvPr>
            <p:cNvCxnSpPr>
              <a:cxnSpLocks/>
              <a:stCxn id="155" idx="3"/>
              <a:endCxn id="16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E7DF0928-E9BB-407B-9C07-682EAE36AB7D}"/>
                </a:ext>
              </a:extLst>
            </p:cNvPr>
            <p:cNvCxnSpPr>
              <a:cxnSpLocks/>
              <a:stCxn id="158" idx="4"/>
              <a:endCxn id="16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446533E-7A02-4BE9-BBBC-2CCADCDE0D1E}"/>
                </a:ext>
              </a:extLst>
            </p:cNvPr>
            <p:cNvCxnSpPr>
              <a:cxnSpLocks/>
              <a:stCxn id="154" idx="5"/>
              <a:endCxn id="16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ECDB391-731C-404B-85D4-C2628967D634}"/>
                </a:ext>
              </a:extLst>
            </p:cNvPr>
            <p:cNvCxnSpPr>
              <a:cxnSpLocks/>
              <a:stCxn id="155" idx="7"/>
              <a:endCxn id="15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6D2F6C9-FEC3-4ADF-AA24-325DDE138937}"/>
                </a:ext>
              </a:extLst>
            </p:cNvPr>
            <p:cNvCxnSpPr>
              <a:cxnSpLocks/>
              <a:stCxn id="153" idx="7"/>
              <a:endCxn id="15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B12357E-FF6B-4E99-89D4-6B33CE456113}"/>
                </a:ext>
              </a:extLst>
            </p:cNvPr>
            <p:cNvCxnSpPr>
              <a:cxnSpLocks/>
              <a:endCxn id="15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BB8C5EF-8D5B-411B-931F-BAE9CF677D5C}"/>
                </a:ext>
              </a:extLst>
            </p:cNvPr>
            <p:cNvCxnSpPr>
              <a:cxnSpLocks/>
              <a:stCxn id="163" idx="7"/>
              <a:endCxn id="16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18CD5B5-7BA7-4AAA-B55C-52A783DED9C2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1867FA9-EA25-46D4-955D-D750DF4202F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4EB8A289-7281-4C44-A8FA-CF490A67DE5F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E92BBD4-127C-4A55-B360-F0703EF32816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4E8DC9A0-C9AE-4F6B-B074-554E988FD73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50E12A7-92D2-4832-8C11-D2EF077CAA6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97A0C3D-DE6B-47AF-BF4D-355EE879A62D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CAF18318-0B39-401E-A80B-5022BF0A5F77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E4ED360-1F4F-4BF4-B7E4-939726B81390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3E9B74E-BA0F-489D-87B1-DC19435EBCAC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45BAFD2B-A9A5-481D-88DA-82FDB857E53B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7FC3C5CD-DEBC-43B6-BCA5-62C5367D370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633E220-DACF-41BA-887C-0F82F1ED870A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E42CE21-B5FF-4B0C-9889-7E06D3130A30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71B7682-0FDC-42EA-812E-4E3FDB25078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4E72050-C69C-42F9-96C3-C2957922C80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Chord 164">
              <a:extLst>
                <a:ext uri="{FF2B5EF4-FFF2-40B4-BE49-F238E27FC236}">
                  <a16:creationId xmlns:a16="http://schemas.microsoft.com/office/drawing/2014/main" id="{7CA00376-0EE2-4B06-9D7B-B125A6E09AB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Chord 165">
              <a:extLst>
                <a:ext uri="{FF2B5EF4-FFF2-40B4-BE49-F238E27FC236}">
                  <a16:creationId xmlns:a16="http://schemas.microsoft.com/office/drawing/2014/main" id="{57F280ED-BB4E-4E25-A44A-6CD8135A8B9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AA77E452-5747-46E5-ABF3-6AC157DCCC70}"/>
                </a:ext>
              </a:extLst>
            </p:cNvPr>
            <p:cNvCxnSpPr>
              <a:cxnSpLocks/>
              <a:stCxn id="165" idx="1"/>
              <a:endCxn id="15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20CDE5E1-34A1-481A-B2E2-387B2CBD1241}"/>
                </a:ext>
              </a:extLst>
            </p:cNvPr>
            <p:cNvCxnSpPr>
              <a:cxnSpLocks/>
              <a:stCxn id="187" idx="6"/>
              <a:endCxn id="16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FBF83BC1-9A13-4D9A-8782-5A73E98B3ADD}"/>
                </a:ext>
              </a:extLst>
            </p:cNvPr>
            <p:cNvCxnSpPr>
              <a:cxnSpLocks/>
              <a:stCxn id="184" idx="4"/>
              <a:endCxn id="19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C8FFE22-7453-4801-944E-F13F978920C6}"/>
                </a:ext>
              </a:extLst>
            </p:cNvPr>
            <p:cNvCxnSpPr>
              <a:cxnSpLocks/>
              <a:stCxn id="190" idx="4"/>
              <a:endCxn id="18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E3E1655-67D3-4AF8-8B80-CBDAC34258E9}"/>
                </a:ext>
              </a:extLst>
            </p:cNvPr>
            <p:cNvCxnSpPr>
              <a:cxnSpLocks/>
              <a:stCxn id="18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DC782EA-CD84-4EEA-9A37-9C9284079F0D}"/>
                </a:ext>
              </a:extLst>
            </p:cNvPr>
            <p:cNvCxnSpPr>
              <a:cxnSpLocks/>
              <a:stCxn id="188" idx="0"/>
              <a:endCxn id="18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03764B74-6C2F-4126-8046-5794168C5A1F}"/>
                </a:ext>
              </a:extLst>
            </p:cNvPr>
            <p:cNvCxnSpPr>
              <a:cxnSpLocks/>
              <a:stCxn id="198" idx="1"/>
              <a:endCxn id="18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4EDF647-0DDC-4B1F-9D35-50264C207371}"/>
                </a:ext>
              </a:extLst>
            </p:cNvPr>
            <p:cNvCxnSpPr>
              <a:cxnSpLocks/>
              <a:stCxn id="189" idx="2"/>
              <a:endCxn id="19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1C349FE-A8BE-41F1-8263-96E3CCB375CE}"/>
                </a:ext>
              </a:extLst>
            </p:cNvPr>
            <p:cNvCxnSpPr>
              <a:cxnSpLocks/>
              <a:stCxn id="18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FEC21BE-0572-4FDB-990B-9FBE780FFD20}"/>
                </a:ext>
              </a:extLst>
            </p:cNvPr>
            <p:cNvCxnSpPr>
              <a:cxnSpLocks/>
              <a:stCxn id="161" idx="1"/>
              <a:endCxn id="6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5D8913D-7314-4DF7-8A8F-6298A4FBEAA7}"/>
                </a:ext>
              </a:extLst>
            </p:cNvPr>
            <p:cNvCxnSpPr>
              <a:cxnSpLocks/>
              <a:stCxn id="186" idx="6"/>
              <a:endCxn id="18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682DBBFD-3D61-4A35-9A53-CDB7F1CF5F1A}"/>
                </a:ext>
              </a:extLst>
            </p:cNvPr>
            <p:cNvCxnSpPr>
              <a:cxnSpLocks/>
              <a:stCxn id="184" idx="7"/>
              <a:endCxn id="18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B056A01-E964-4B68-8AD0-CBCD03C45EDF}"/>
                </a:ext>
              </a:extLst>
            </p:cNvPr>
            <p:cNvCxnSpPr>
              <a:cxnSpLocks/>
              <a:stCxn id="184" idx="5"/>
              <a:endCxn id="18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B54F9885-287A-4DC7-9137-2CDE4D7CA098}"/>
                </a:ext>
              </a:extLst>
            </p:cNvPr>
            <p:cNvCxnSpPr>
              <a:cxnSpLocks/>
              <a:stCxn id="185" idx="3"/>
              <a:endCxn id="18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6B26F277-DC45-4628-B233-EB399E4EB57A}"/>
                </a:ext>
              </a:extLst>
            </p:cNvPr>
            <p:cNvCxnSpPr>
              <a:cxnSpLocks/>
              <a:stCxn id="187" idx="4"/>
              <a:endCxn id="19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C7A482-614F-4EE2-8116-F8EBFBAABF53}"/>
                </a:ext>
              </a:extLst>
            </p:cNvPr>
            <p:cNvCxnSpPr>
              <a:cxnSpLocks/>
              <a:stCxn id="163" idx="2"/>
              <a:endCxn id="18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CE28BA0-7308-40E5-98FF-FC21503A5B6A}"/>
                </a:ext>
              </a:extLst>
            </p:cNvPr>
            <p:cNvCxnSpPr>
              <a:cxnSpLocks/>
              <a:endCxn id="18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F684A9A5-FD03-43F7-821E-7CAED02F8CE0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4B1FF205-9F88-462C-8123-8D3230362A05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DD0BCC4B-B86D-416D-8CA4-2F28B8158BF7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35BA151-9715-4892-9B9F-44AD335581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69DD253-2962-479B-ABCC-E4A5E43719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526D8040-2E7B-4197-85D2-2B53408667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970FB96-3383-4573-B5CC-C540DD214A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F2D68DB8-1D21-4EF0-9E48-1574CCAA9B74}"/>
                </a:ext>
              </a:extLst>
            </p:cNvPr>
            <p:cNvCxnSpPr>
              <a:cxnSpLocks/>
              <a:stCxn id="19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BCDDE6E-EA52-40A5-BB3F-79FF9E5D281F}"/>
                </a:ext>
              </a:extLst>
            </p:cNvPr>
            <p:cNvCxnSpPr>
              <a:cxnSpLocks/>
              <a:stCxn id="186" idx="4"/>
              <a:endCxn id="18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CCA03371-1F8C-40B6-AA4E-F18321AC69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76A6D09-DC0C-458E-9093-BB5321FB7005}"/>
                </a:ext>
              </a:extLst>
            </p:cNvPr>
            <p:cNvCxnSpPr>
              <a:cxnSpLocks/>
              <a:stCxn id="193" idx="3"/>
              <a:endCxn id="15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2CD88CD-0A38-4CC0-8654-B7A7F993F91F}"/>
                </a:ext>
              </a:extLst>
            </p:cNvPr>
            <p:cNvCxnSpPr>
              <a:cxnSpLocks/>
              <a:stCxn id="193" idx="2"/>
              <a:endCxn id="6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F02F2C51-8333-441A-9C35-4657792FD377}"/>
                </a:ext>
              </a:extLst>
            </p:cNvPr>
            <p:cNvCxnSpPr>
              <a:cxnSpLocks/>
              <a:stCxn id="186" idx="7"/>
              <a:endCxn id="7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9E20C2C-3D8B-4180-A382-8A897EC4A50C}"/>
                </a:ext>
              </a:extLst>
            </p:cNvPr>
            <p:cNvCxnSpPr>
              <a:cxnSpLocks/>
              <a:endCxn id="18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Chord 197">
              <a:extLst>
                <a:ext uri="{FF2B5EF4-FFF2-40B4-BE49-F238E27FC236}">
                  <a16:creationId xmlns:a16="http://schemas.microsoft.com/office/drawing/2014/main" id="{BA8AAD6F-48DD-4B4A-8B07-8D14F0482F25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5619848B-D2DD-45E2-9E98-6D843AAFC00F}"/>
                </a:ext>
              </a:extLst>
            </p:cNvPr>
            <p:cNvCxnSpPr>
              <a:cxnSpLocks/>
              <a:stCxn id="18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F4F32B7E-8633-40E7-BCCF-C102FDD59C1A}"/>
                </a:ext>
              </a:extLst>
            </p:cNvPr>
            <p:cNvCxnSpPr>
              <a:cxnSpLocks/>
              <a:stCxn id="185" idx="6"/>
              <a:endCxn id="6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652FB14-5DFE-48A7-A91A-ABBB3E05BE8B}"/>
                </a:ext>
              </a:extLst>
            </p:cNvPr>
            <p:cNvCxnSpPr>
              <a:cxnSpLocks/>
              <a:stCxn id="185" idx="5"/>
              <a:endCxn id="16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71F0BB60-FEE5-4AFD-96DD-718BD92A9334}"/>
                </a:ext>
              </a:extLst>
            </p:cNvPr>
            <p:cNvCxnSpPr>
              <a:cxnSpLocks/>
              <a:stCxn id="70" idx="0"/>
              <a:endCxn id="18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64AE5D89-BAF1-436F-8C2D-335C798AECC2}"/>
                </a:ext>
              </a:extLst>
            </p:cNvPr>
            <p:cNvCxnSpPr>
              <a:cxnSpLocks/>
              <a:stCxn id="190" idx="5"/>
              <a:endCxn id="16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465529D6-F12E-4CDA-A0D6-C3EDD27398E7}"/>
                </a:ext>
              </a:extLst>
            </p:cNvPr>
            <p:cNvCxnSpPr>
              <a:cxnSpLocks/>
              <a:stCxn id="157" idx="7"/>
              <a:endCxn id="6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44B7F7E3-3FE7-4599-A41F-54E61B46C73F}"/>
                </a:ext>
              </a:extLst>
            </p:cNvPr>
            <p:cNvCxnSpPr>
              <a:cxnSpLocks/>
              <a:stCxn id="86" idx="7"/>
              <a:endCxn id="19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6318CED-53D0-44E7-A885-CB55EB0AD117}"/>
                </a:ext>
              </a:extLst>
            </p:cNvPr>
            <p:cNvCxnSpPr>
              <a:cxnSpLocks/>
              <a:stCxn id="160" idx="7"/>
              <a:endCxn id="7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946FED9-2169-44E8-A754-AB62DA037F0A}"/>
                </a:ext>
              </a:extLst>
            </p:cNvPr>
            <p:cNvCxnSpPr>
              <a:cxnSpLocks/>
              <a:stCxn id="160" idx="6"/>
              <a:endCxn id="19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0B37CBF4-9C3B-48B5-AA98-461BAB810D12}"/>
                </a:ext>
              </a:extLst>
            </p:cNvPr>
            <p:cNvCxnSpPr>
              <a:cxnSpLocks/>
              <a:stCxn id="76" idx="0"/>
              <a:endCxn id="16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07ACB1E0-C614-417B-889A-FE4A3B7587F6}"/>
                </a:ext>
              </a:extLst>
            </p:cNvPr>
            <p:cNvCxnSpPr>
              <a:cxnSpLocks/>
              <a:stCxn id="216" idx="0"/>
              <a:endCxn id="21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309A7A1-7982-4C1F-A2DF-41C106014407}"/>
                </a:ext>
              </a:extLst>
            </p:cNvPr>
            <p:cNvCxnSpPr>
              <a:cxnSpLocks/>
              <a:stCxn id="84" idx="0"/>
              <a:endCxn id="21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B4C1051-A852-40BC-9B46-737F248DB59D}"/>
                </a:ext>
              </a:extLst>
            </p:cNvPr>
            <p:cNvCxnSpPr>
              <a:cxnSpLocks/>
              <a:stCxn id="83" idx="0"/>
              <a:endCxn id="21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C3356B23-C110-432A-B5BD-D8DAF0D562C5}"/>
                </a:ext>
              </a:extLst>
            </p:cNvPr>
            <p:cNvCxnSpPr>
              <a:cxnSpLocks/>
              <a:stCxn id="160" idx="1"/>
              <a:endCxn id="21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E4D5028F-BDBA-4D80-A3AE-9A52527CC849}"/>
                </a:ext>
              </a:extLst>
            </p:cNvPr>
            <p:cNvCxnSpPr>
              <a:cxnSpLocks/>
              <a:stCxn id="76" idx="0"/>
              <a:endCxn id="21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AB7C5C6B-4C3C-4375-968A-AC135645C31E}"/>
                </a:ext>
              </a:extLst>
            </p:cNvPr>
            <p:cNvCxnSpPr>
              <a:cxnSpLocks/>
              <a:stCxn id="217" idx="7"/>
              <a:endCxn id="21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EF204AF-7FC9-4D6C-A985-4FEA30A8B7D8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AD5E5801-7F9B-452B-8250-1C6C1CD5B2EE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3E8B1BA6-41C6-482C-AB43-908F91646B5C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903B2E3-0088-4A7E-A8DA-16B33C3CC211}"/>
                </a:ext>
              </a:extLst>
            </p:cNvPr>
            <p:cNvCxnSpPr>
              <a:cxnSpLocks/>
              <a:stCxn id="81" idx="0"/>
              <a:endCxn id="21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5F9924A-2C18-42D0-BE32-4582BDDC2523}"/>
                </a:ext>
              </a:extLst>
            </p:cNvPr>
            <p:cNvCxnSpPr>
              <a:cxnSpLocks/>
              <a:endCxn id="8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C670D5AB-725A-48A6-9103-3AD03CA8FC5D}"/>
              </a:ext>
            </a:extLst>
          </p:cNvPr>
          <p:cNvSpPr/>
          <p:nvPr userDrawn="1"/>
        </p:nvSpPr>
        <p:spPr>
          <a:xfrm flipH="1">
            <a:off x="7824192" y="0"/>
            <a:ext cx="43678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272301" y="540477"/>
            <a:ext cx="4200812" cy="57770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2963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43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17DB01-42D8-4B4F-985E-4293BC5C5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0827A6A-284A-493F-BF38-72212BEE3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FD8BF7-C5E3-48F3-BA7C-A23BEE3C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B496-529B-414F-899B-B9C3203FE6B9}" type="datetimeFigureOut">
              <a:rPr lang="he-IL" smtClean="0"/>
              <a:t>כ"ז/סיון/תשפ"ד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3946CA-94B0-447F-A06B-2FF47A7C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60EC46-36D0-4AF7-936F-A9018B2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2D17-DC99-483C-BE9D-A59604F6063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20654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4EACB64-F6DC-4D86-A45D-D1CA4F9266F7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04D3738-1F49-4305-950A-D880AC31CE47}"/>
                </a:ext>
              </a:extLst>
            </p:cNvPr>
            <p:cNvCxnSpPr>
              <a:cxnSpLocks/>
              <a:stCxn id="75" idx="7"/>
              <a:endCxn id="73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9DC4ED5-DE79-4FC3-994C-E0B81963F0E9}"/>
                </a:ext>
              </a:extLst>
            </p:cNvPr>
            <p:cNvCxnSpPr>
              <a:cxnSpLocks/>
              <a:stCxn id="73" idx="4"/>
              <a:endCxn id="92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3E94FC-DED1-43CD-A071-8E30A7F69D0A}"/>
                </a:ext>
              </a:extLst>
            </p:cNvPr>
            <p:cNvCxnSpPr>
              <a:cxnSpLocks/>
              <a:stCxn id="78" idx="2"/>
              <a:endCxn id="90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E2A120-BA3C-45EC-B0DA-1D355A4D2FEF}"/>
                </a:ext>
              </a:extLst>
            </p:cNvPr>
            <p:cNvCxnSpPr>
              <a:cxnSpLocks/>
              <a:stCxn id="92" idx="5"/>
              <a:endCxn id="78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4B7CE50-8125-4E04-9178-0906C42E8E2B}"/>
                </a:ext>
              </a:extLst>
            </p:cNvPr>
            <p:cNvCxnSpPr>
              <a:cxnSpLocks/>
              <a:stCxn id="73" idx="5"/>
              <a:endCxn id="91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F1337BB-BDB0-49D5-A49A-8D450CCBB68B}"/>
                </a:ext>
              </a:extLst>
            </p:cNvPr>
            <p:cNvCxnSpPr>
              <a:cxnSpLocks/>
              <a:stCxn id="78" idx="0"/>
              <a:endCxn id="91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337AF-FFEE-4696-BF32-1C056F3D3CD7}"/>
                </a:ext>
              </a:extLst>
            </p:cNvPr>
            <p:cNvCxnSpPr>
              <a:cxnSpLocks/>
              <a:stCxn id="92" idx="3"/>
              <a:endCxn id="90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C576D6D-A4F2-42F5-8411-E870BB87E365}"/>
                </a:ext>
              </a:extLst>
            </p:cNvPr>
            <p:cNvCxnSpPr>
              <a:cxnSpLocks/>
              <a:stCxn id="198" idx="7"/>
              <a:endCxn id="80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FF4653-F227-4477-8138-0A6799FD94A0}"/>
                </a:ext>
              </a:extLst>
            </p:cNvPr>
            <p:cNvCxnSpPr>
              <a:cxnSpLocks/>
              <a:stCxn id="78" idx="7"/>
              <a:endCxn id="80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83E0AE9-A816-4815-BBB8-282F17C8B22D}"/>
                </a:ext>
              </a:extLst>
            </p:cNvPr>
            <p:cNvCxnSpPr>
              <a:cxnSpLocks/>
              <a:stCxn id="77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CDD51C-919F-45F5-A96A-DAFEF0997DF6}"/>
                </a:ext>
              </a:extLst>
            </p:cNvPr>
            <p:cNvCxnSpPr>
              <a:cxnSpLocks/>
              <a:stCxn id="92" idx="6"/>
              <a:endCxn id="91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9BA0421-6991-44E9-AF0E-843D62015B26}"/>
                </a:ext>
              </a:extLst>
            </p:cNvPr>
            <p:cNvCxnSpPr>
              <a:cxnSpLocks/>
              <a:stCxn id="77" idx="0"/>
              <a:endCxn id="90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863F8D-2EED-41D5-A5EB-3D129FFDC105}"/>
                </a:ext>
              </a:extLst>
            </p:cNvPr>
            <p:cNvCxnSpPr>
              <a:cxnSpLocks/>
              <a:stCxn id="91" idx="6"/>
              <a:endCxn id="80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5A6FE-4B60-4C8A-BA7A-F239A6677C5B}"/>
                </a:ext>
              </a:extLst>
            </p:cNvPr>
            <p:cNvCxnSpPr>
              <a:cxnSpLocks/>
              <a:stCxn id="79" idx="0"/>
              <a:endCxn id="80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FF5816-7300-42BA-B9D4-E2A6EAFD7AA9}"/>
                </a:ext>
              </a:extLst>
            </p:cNvPr>
            <p:cNvCxnSpPr>
              <a:cxnSpLocks/>
              <a:stCxn id="82" idx="1"/>
              <a:endCxn id="80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E10980-498E-4605-B4E6-774FAAB7145C}"/>
                </a:ext>
              </a:extLst>
            </p:cNvPr>
            <p:cNvCxnSpPr>
              <a:cxnSpLocks/>
              <a:stCxn id="82" idx="0"/>
              <a:endCxn id="81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97650E-BEED-4006-A581-4CDF45A0BA8B}"/>
                </a:ext>
              </a:extLst>
            </p:cNvPr>
            <p:cNvCxnSpPr>
              <a:cxnSpLocks/>
              <a:stCxn id="81" idx="2"/>
              <a:endCxn id="80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8CF99B7-5530-49BF-8B28-3C8367DC9770}"/>
                </a:ext>
              </a:extLst>
            </p:cNvPr>
            <p:cNvCxnSpPr>
              <a:cxnSpLocks/>
              <a:stCxn id="81" idx="7"/>
              <a:endCxn id="221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86948F-C0D6-48A4-87E8-19C3DEC43EE1}"/>
                </a:ext>
              </a:extLst>
            </p:cNvPr>
            <p:cNvCxnSpPr>
              <a:cxnSpLocks/>
              <a:stCxn id="81" idx="6"/>
              <a:endCxn id="88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BEA126F-7910-4476-A59A-64E8A2E38E7E}"/>
                </a:ext>
              </a:extLst>
            </p:cNvPr>
            <p:cNvCxnSpPr>
              <a:cxnSpLocks/>
              <a:stCxn id="88" idx="7"/>
              <a:endCxn id="89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13C5884-C34F-47F0-BE60-6C9106AF552F}"/>
                </a:ext>
              </a:extLst>
            </p:cNvPr>
            <p:cNvCxnSpPr>
              <a:cxnSpLocks/>
              <a:stCxn id="74" idx="0"/>
              <a:endCxn id="73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866AE0-4F25-4009-9DFE-CF239EA9260D}"/>
                </a:ext>
              </a:extLst>
            </p:cNvPr>
            <p:cNvCxnSpPr>
              <a:cxnSpLocks/>
              <a:stCxn id="90" idx="2"/>
              <a:endCxn id="74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9803D01-C5FD-4EBB-AE00-2614A8CA545E}"/>
                </a:ext>
              </a:extLst>
            </p:cNvPr>
            <p:cNvCxnSpPr>
              <a:cxnSpLocks/>
              <a:stCxn id="77" idx="1"/>
              <a:endCxn id="74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DC08BE8-D5F0-498B-BB4E-FBED49AB494E}"/>
                </a:ext>
              </a:extLst>
            </p:cNvPr>
            <p:cNvCxnSpPr>
              <a:cxnSpLocks/>
              <a:stCxn id="76" idx="7"/>
              <a:endCxn id="74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B1D56B-291E-4216-9EA0-80E7EDE9D183}"/>
                </a:ext>
              </a:extLst>
            </p:cNvPr>
            <p:cNvCxnSpPr>
              <a:cxnSpLocks/>
              <a:stCxn id="75" idx="6"/>
              <a:endCxn id="74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1C7AA9-1829-48BD-8151-236DFAE427E2}"/>
                </a:ext>
              </a:extLst>
            </p:cNvPr>
            <p:cNvCxnSpPr>
              <a:cxnSpLocks/>
              <a:stCxn id="95" idx="7"/>
              <a:endCxn id="75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ACE93C-CD87-4F33-9527-435007FE31B5}"/>
                </a:ext>
              </a:extLst>
            </p:cNvPr>
            <p:cNvCxnSpPr>
              <a:cxnSpLocks/>
              <a:stCxn id="95" idx="6"/>
              <a:endCxn id="76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B33C47F-7213-48ED-A34A-B4E8ED4E8D65}"/>
                </a:ext>
              </a:extLst>
            </p:cNvPr>
            <p:cNvCxnSpPr>
              <a:cxnSpLocks/>
              <a:stCxn id="95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E51260-8D0F-4256-8861-98A13917DD40}"/>
                </a:ext>
              </a:extLst>
            </p:cNvPr>
            <p:cNvCxnSpPr>
              <a:cxnSpLocks/>
              <a:stCxn id="76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8E40CD-E48A-489D-84EB-520DD12AC01D}"/>
                </a:ext>
              </a:extLst>
            </p:cNvPr>
            <p:cNvCxnSpPr>
              <a:cxnSpLocks/>
              <a:stCxn id="76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B7C1B98-1A90-438F-B4CA-0BFBB8A7470A}"/>
                </a:ext>
              </a:extLst>
            </p:cNvPr>
            <p:cNvCxnSpPr>
              <a:cxnSpLocks/>
              <a:stCxn id="77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BA9C7E-F0CE-401F-8107-0B94794A8382}"/>
                </a:ext>
              </a:extLst>
            </p:cNvPr>
            <p:cNvCxnSpPr>
              <a:cxnSpLocks/>
              <a:stCxn id="76" idx="6"/>
              <a:endCxn id="77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76DFDC-F08A-405A-83EC-F4AEEFC48A1C}"/>
                </a:ext>
              </a:extLst>
            </p:cNvPr>
            <p:cNvCxnSpPr>
              <a:cxnSpLocks/>
              <a:stCxn id="77" idx="6"/>
              <a:endCxn id="78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199D4C6-A216-4382-8B36-86D88E58A1B3}"/>
                </a:ext>
              </a:extLst>
            </p:cNvPr>
            <p:cNvCxnSpPr>
              <a:cxnSpLocks/>
              <a:stCxn id="79" idx="2"/>
              <a:endCxn id="78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429844-69E7-44D1-A1A2-9EE22988C5BF}"/>
                </a:ext>
              </a:extLst>
            </p:cNvPr>
            <p:cNvCxnSpPr>
              <a:cxnSpLocks/>
              <a:stCxn id="100" idx="0"/>
              <a:endCxn id="78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3D7BAA-845E-4D3E-A3E5-D796E8024EDA}"/>
                </a:ext>
              </a:extLst>
            </p:cNvPr>
            <p:cNvCxnSpPr>
              <a:cxnSpLocks/>
              <a:endCxn id="78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E08B2-DF35-4D2F-84DB-5D09F65B7FDB}"/>
                </a:ext>
              </a:extLst>
            </p:cNvPr>
            <p:cNvCxnSpPr>
              <a:cxnSpLocks/>
              <a:stCxn id="100" idx="2"/>
              <a:endCxn id="79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53B9BF4-39A6-4069-9A16-273212237888}"/>
                </a:ext>
              </a:extLst>
            </p:cNvPr>
            <p:cNvCxnSpPr>
              <a:cxnSpLocks/>
              <a:stCxn id="82" idx="2"/>
              <a:endCxn id="79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F40B2A9-B623-416B-A189-26C101D57F74}"/>
                </a:ext>
              </a:extLst>
            </p:cNvPr>
            <p:cNvCxnSpPr>
              <a:cxnSpLocks/>
              <a:stCxn id="82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B815F44-0A1E-409B-A750-283786AB936C}"/>
                </a:ext>
              </a:extLst>
            </p:cNvPr>
            <p:cNvCxnSpPr>
              <a:cxnSpLocks/>
              <a:stCxn id="83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914A2FD-5FB1-4D90-B8DB-66B6ED04A33C}"/>
                </a:ext>
              </a:extLst>
            </p:cNvPr>
            <p:cNvCxnSpPr>
              <a:cxnSpLocks/>
              <a:stCxn id="83" idx="2"/>
              <a:endCxn id="82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AEEB89A-40CB-46F8-AE2E-A7C682EBF614}"/>
                </a:ext>
              </a:extLst>
            </p:cNvPr>
            <p:cNvCxnSpPr>
              <a:cxnSpLocks/>
              <a:stCxn id="88" idx="4"/>
              <a:endCxn id="83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682DFDF-85DE-45E8-AC6A-691595799133}"/>
                </a:ext>
              </a:extLst>
            </p:cNvPr>
            <p:cNvCxnSpPr>
              <a:cxnSpLocks/>
              <a:stCxn id="87" idx="3"/>
              <a:endCxn id="83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D161B6C-1EF1-41BF-B970-66B43097166D}"/>
                </a:ext>
              </a:extLst>
            </p:cNvPr>
            <p:cNvCxnSpPr>
              <a:cxnSpLocks/>
              <a:stCxn id="87" idx="2"/>
              <a:endCxn id="88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A497732-9A0D-4BA9-A3EB-326C68F6E994}"/>
                </a:ext>
              </a:extLst>
            </p:cNvPr>
            <p:cNvCxnSpPr>
              <a:cxnSpLocks/>
              <a:stCxn id="87" idx="1"/>
              <a:endCxn id="89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2D1DA8-0273-4EF1-924A-8B46FB2CF8F1}"/>
                </a:ext>
              </a:extLst>
            </p:cNvPr>
            <p:cNvCxnSpPr>
              <a:cxnSpLocks/>
              <a:stCxn id="85" idx="1"/>
              <a:endCxn id="89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2FCB82D-8708-425D-A3B6-B172D17A6FA6}"/>
                </a:ext>
              </a:extLst>
            </p:cNvPr>
            <p:cNvCxnSpPr>
              <a:cxnSpLocks/>
              <a:stCxn id="85" idx="0"/>
              <a:endCxn id="86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265677F-95F5-4423-B754-87E500393D70}"/>
                </a:ext>
              </a:extLst>
            </p:cNvPr>
            <p:cNvCxnSpPr>
              <a:cxnSpLocks/>
              <a:stCxn id="157" idx="7"/>
              <a:endCxn id="222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4E6AC30-8E35-4B56-96E5-C7DAB8D82E35}"/>
                </a:ext>
              </a:extLst>
            </p:cNvPr>
            <p:cNvCxnSpPr>
              <a:cxnSpLocks/>
              <a:endCxn id="84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133DFC5-31F5-49B0-B3CC-B98028E3A0BE}"/>
                </a:ext>
              </a:extLst>
            </p:cNvPr>
            <p:cNvCxnSpPr>
              <a:cxnSpLocks/>
              <a:stCxn id="157" idx="0"/>
              <a:endCxn id="221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7FB2F6C-6810-4E2D-8D37-0788A2551D60}"/>
                </a:ext>
              </a:extLst>
            </p:cNvPr>
            <p:cNvCxnSpPr>
              <a:cxnSpLocks/>
              <a:stCxn id="169" idx="0"/>
              <a:endCxn id="220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5964A5-B700-4CBD-BD81-1A84A3507082}"/>
                </a:ext>
              </a:extLst>
            </p:cNvPr>
            <p:cNvCxnSpPr>
              <a:cxnSpLocks/>
              <a:stCxn id="169" idx="1"/>
              <a:endCxn id="86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7779A71-438D-434D-BBFB-DFE1487EA9C4}"/>
                </a:ext>
              </a:extLst>
            </p:cNvPr>
            <p:cNvCxnSpPr>
              <a:cxnSpLocks/>
              <a:stCxn id="86" idx="2"/>
              <a:endCxn id="89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452A269-A497-4640-B811-1C974A65273E}"/>
                </a:ext>
              </a:extLst>
            </p:cNvPr>
            <p:cNvCxnSpPr>
              <a:cxnSpLocks/>
              <a:stCxn id="85" idx="2"/>
              <a:endCxn id="87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10BCE6A-4C4D-4857-BC2D-4EB3AAA62B9D}"/>
                </a:ext>
              </a:extLst>
            </p:cNvPr>
            <p:cNvCxnSpPr>
              <a:cxnSpLocks/>
              <a:stCxn id="84" idx="1"/>
              <a:endCxn id="87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2505390-3D04-4448-99D7-3866405042D6}"/>
                </a:ext>
              </a:extLst>
            </p:cNvPr>
            <p:cNvCxnSpPr>
              <a:cxnSpLocks/>
              <a:stCxn id="84" idx="3"/>
              <a:endCxn id="101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3E50851-308A-4438-9438-BE8B348193CB}"/>
                </a:ext>
              </a:extLst>
            </p:cNvPr>
            <p:cNvCxnSpPr>
              <a:cxnSpLocks/>
              <a:stCxn id="87" idx="4"/>
              <a:endCxn id="101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D45F8E3-7FF2-40A7-BCBA-2E6CBD41899D}"/>
                </a:ext>
              </a:extLst>
            </p:cNvPr>
            <p:cNvCxnSpPr>
              <a:cxnSpLocks/>
              <a:stCxn id="83" idx="5"/>
              <a:endCxn id="101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DAFB949-400D-4400-BC4F-DBA9CC0EEBA9}"/>
                </a:ext>
              </a:extLst>
            </p:cNvPr>
            <p:cNvCxnSpPr>
              <a:cxnSpLocks/>
              <a:stCxn id="84" idx="7"/>
              <a:endCxn id="85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7745037-3FFD-4EDA-BFA8-92A5E4A92941}"/>
                </a:ext>
              </a:extLst>
            </p:cNvPr>
            <p:cNvCxnSpPr>
              <a:cxnSpLocks/>
              <a:stCxn id="82" idx="7"/>
              <a:endCxn id="88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6DD90E-CECB-48D8-9C09-9A946B6C6ABF}"/>
                </a:ext>
              </a:extLst>
            </p:cNvPr>
            <p:cNvCxnSpPr>
              <a:cxnSpLocks/>
              <a:endCxn id="84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4A5ADD4-5F24-4DF6-8F20-B77540290AE4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8ED6EA5-F750-45AB-A683-778F327C6C01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62BE18B-7A1D-43B9-A55E-CEF877160205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B39F48-4937-404F-B1AF-15E276E099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B3C8D0B-E13F-4E5D-9DE6-563452664085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D7AE294-E310-432A-9324-B78E386BE323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FC52C89-38CC-4AF2-85E3-87B5A598EE1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5572FB6-CFE7-481A-A0FB-7711EE52506E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2FE668C-5105-4522-B4CA-3A273ED79A52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26DDAB7-7227-4C76-8601-6479FB9C01D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DE7F169-AFB7-46B2-AC38-6BCE422841B3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791E83B-92C0-4F95-9DE5-7810C021D4E6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BE9FE69-7E91-46D7-9E5A-A6FF7F2311AE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1C02B49-B24F-4193-A298-90486D71C674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0899118-ADC6-4F28-BAB6-94D50541B836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A6CFB6D-D94D-4FCA-A585-5D1AFFCE66D5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A3A147E-1347-4308-841C-55930A1A1A9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DD8C943E-FB26-4B12-92EB-C3FEFDE517D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9EE418-A72F-45FA-A0AD-18C9D62FB7B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929DF606-C256-4282-B1FF-9DFA5E9E389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9552980-CB9E-4836-A77E-C496A528E3B6}"/>
                </a:ext>
              </a:extLst>
            </p:cNvPr>
            <p:cNvCxnSpPr>
              <a:cxnSpLocks/>
              <a:stCxn id="92" idx="2"/>
              <a:endCxn id="74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FC7C092-56B4-462E-92A7-532653311A81}"/>
                </a:ext>
              </a:extLst>
            </p:cNvPr>
            <p:cNvCxnSpPr>
              <a:cxnSpLocks/>
              <a:stCxn id="75" idx="4"/>
              <a:endCxn id="76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8A1A109-8F7A-4183-9A11-E765D0C6629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318034E-465E-4490-8BC8-E85511B61F69}"/>
                </a:ext>
              </a:extLst>
            </p:cNvPr>
            <p:cNvCxnSpPr>
              <a:cxnSpLocks/>
              <a:stCxn id="95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6CA6388-CAD7-4D26-9CA6-EC17F12A22E4}"/>
                </a:ext>
              </a:extLst>
            </p:cNvPr>
            <p:cNvCxnSpPr>
              <a:cxnSpLocks/>
              <a:stCxn id="95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69A3EFA-3737-41BE-856D-8D8FEECD04C1}"/>
                </a:ext>
              </a:extLst>
            </p:cNvPr>
            <p:cNvCxnSpPr>
              <a:cxnSpLocks/>
              <a:stCxn id="95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98FC32-5DE6-4930-B9A8-C585278A7DCA}"/>
                </a:ext>
              </a:extLst>
            </p:cNvPr>
            <p:cNvCxnSpPr>
              <a:cxnSpLocks/>
              <a:endCxn id="75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hord 99">
              <a:extLst>
                <a:ext uri="{FF2B5EF4-FFF2-40B4-BE49-F238E27FC236}">
                  <a16:creationId xmlns:a16="http://schemas.microsoft.com/office/drawing/2014/main" id="{AB73C22A-AF7E-4860-B904-D413854E9B6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hord 100">
              <a:extLst>
                <a:ext uri="{FF2B5EF4-FFF2-40B4-BE49-F238E27FC236}">
                  <a16:creationId xmlns:a16="http://schemas.microsoft.com/office/drawing/2014/main" id="{71E863EE-0198-402C-9FD9-008A4FAE210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504D352-670F-4A02-8C2C-3C136E212052}"/>
                </a:ext>
              </a:extLst>
            </p:cNvPr>
            <p:cNvCxnSpPr>
              <a:cxnSpLocks/>
              <a:stCxn id="100" idx="1"/>
              <a:endCxn id="82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24EDF9B-C681-40F1-9C78-D1BAF2DCFB88}"/>
                </a:ext>
              </a:extLst>
            </p:cNvPr>
            <p:cNvCxnSpPr>
              <a:cxnSpLocks/>
              <a:endCxn id="154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9BE984E-D6C4-45ED-AC5F-6CA44CC2A830}"/>
                </a:ext>
              </a:extLst>
            </p:cNvPr>
            <p:cNvCxnSpPr>
              <a:cxnSpLocks/>
              <a:endCxn id="169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3647C6A-E77D-4241-B0AD-B503284DEABA}"/>
                </a:ext>
              </a:extLst>
            </p:cNvPr>
            <p:cNvCxnSpPr>
              <a:cxnSpLocks/>
              <a:stCxn id="154" idx="0"/>
              <a:endCxn id="169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CADA421-7C1A-419E-913C-4BE0416E341F}"/>
                </a:ext>
              </a:extLst>
            </p:cNvPr>
            <p:cNvCxnSpPr>
              <a:cxnSpLocks/>
              <a:stCxn id="220" idx="2"/>
              <a:endCxn id="156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1B8D10F-73A7-4AE4-B54F-D284AD1EAAD3}"/>
                </a:ext>
              </a:extLst>
            </p:cNvPr>
            <p:cNvCxnSpPr>
              <a:cxnSpLocks/>
              <a:stCxn id="154" idx="7"/>
              <a:endCxn id="156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75EAE93-3B0B-4788-8654-1B5BA9CDF860}"/>
                </a:ext>
              </a:extLst>
            </p:cNvPr>
            <p:cNvCxnSpPr>
              <a:cxnSpLocks/>
              <a:endCxn id="169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77C7293-C76C-4888-8C53-86472AC49E86}"/>
                </a:ext>
              </a:extLst>
            </p:cNvPr>
            <p:cNvCxnSpPr>
              <a:cxnSpLocks/>
              <a:stCxn id="169" idx="6"/>
              <a:endCxn id="156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B8BAC77-F0C7-45E5-8719-5F200BB12A30}"/>
                </a:ext>
              </a:extLst>
            </p:cNvPr>
            <p:cNvCxnSpPr>
              <a:cxnSpLocks/>
              <a:stCxn id="155" idx="0"/>
              <a:endCxn id="156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F204A78-9D00-4AF2-98E3-24D22D372E14}"/>
                </a:ext>
              </a:extLst>
            </p:cNvPr>
            <p:cNvCxnSpPr>
              <a:cxnSpLocks/>
              <a:stCxn id="158" idx="1"/>
              <a:endCxn id="156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C5527AC-69A4-45CF-AB80-0DDD605EDC7B}"/>
                </a:ext>
              </a:extLst>
            </p:cNvPr>
            <p:cNvCxnSpPr>
              <a:cxnSpLocks/>
              <a:stCxn id="158" idx="0"/>
              <a:endCxn id="157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E888FBCE-458F-4AD1-A8E3-D1BF6C9466FD}"/>
                </a:ext>
              </a:extLst>
            </p:cNvPr>
            <p:cNvCxnSpPr>
              <a:cxnSpLocks/>
              <a:stCxn id="157" idx="2"/>
              <a:endCxn id="156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D100506-150B-42C8-846D-74890F3BE12D}"/>
                </a:ext>
              </a:extLst>
            </p:cNvPr>
            <p:cNvCxnSpPr>
              <a:cxnSpLocks/>
              <a:stCxn id="157" idx="7"/>
              <a:endCxn id="165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9FE94C9-B342-4E35-8C82-59B6A49359A1}"/>
                </a:ext>
              </a:extLst>
            </p:cNvPr>
            <p:cNvCxnSpPr>
              <a:cxnSpLocks/>
              <a:stCxn id="157" idx="6"/>
              <a:endCxn id="164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F7E70F4-4BB8-4728-8872-F4DABBB689AE}"/>
                </a:ext>
              </a:extLst>
            </p:cNvPr>
            <p:cNvCxnSpPr>
              <a:cxnSpLocks/>
              <a:stCxn id="164" idx="7"/>
              <a:endCxn id="165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A7AA665-C21F-4FD1-A398-4EF4E5B50117}"/>
                </a:ext>
              </a:extLst>
            </p:cNvPr>
            <p:cNvCxnSpPr>
              <a:cxnSpLocks/>
              <a:stCxn id="221" idx="1"/>
              <a:endCxn id="156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D7DDC46-BF94-42E7-A246-DB83DF519F1D}"/>
                </a:ext>
              </a:extLst>
            </p:cNvPr>
            <p:cNvCxnSpPr>
              <a:cxnSpLocks/>
              <a:endCxn id="154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71FF4C-2CB4-4C13-B427-8D98888F44DF}"/>
                </a:ext>
              </a:extLst>
            </p:cNvPr>
            <p:cNvCxnSpPr>
              <a:cxnSpLocks/>
              <a:stCxn id="155" idx="2"/>
              <a:endCxn id="154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46693C-01D6-4125-AADD-A3654B651D79}"/>
                </a:ext>
              </a:extLst>
            </p:cNvPr>
            <p:cNvCxnSpPr>
              <a:cxnSpLocks/>
              <a:stCxn id="170" idx="0"/>
              <a:endCxn id="154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57773A4-B8C0-4FCD-8A31-7C9F705536D5}"/>
                </a:ext>
              </a:extLst>
            </p:cNvPr>
            <p:cNvCxnSpPr>
              <a:cxnSpLocks/>
              <a:endCxn id="154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095D1C8E-6D17-4FDC-93A5-99B669505F71}"/>
                </a:ext>
              </a:extLst>
            </p:cNvPr>
            <p:cNvCxnSpPr>
              <a:cxnSpLocks/>
              <a:stCxn id="170" idx="2"/>
              <a:endCxn id="155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EABA7AF0-3A56-465C-AF61-5DBD052798E2}"/>
                </a:ext>
              </a:extLst>
            </p:cNvPr>
            <p:cNvCxnSpPr>
              <a:cxnSpLocks/>
              <a:stCxn id="158" idx="2"/>
              <a:endCxn id="155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243F2BF-F9D8-429F-90DA-E78E73126C8C}"/>
                </a:ext>
              </a:extLst>
            </p:cNvPr>
            <p:cNvCxnSpPr>
              <a:cxnSpLocks/>
              <a:stCxn id="158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E358FDE-9A2D-4A01-8D71-D8250A7A9AA8}"/>
                </a:ext>
              </a:extLst>
            </p:cNvPr>
            <p:cNvCxnSpPr>
              <a:cxnSpLocks/>
              <a:stCxn id="159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449AA7C-F4C4-49C0-A0DE-38CB1DE797E4}"/>
                </a:ext>
              </a:extLst>
            </p:cNvPr>
            <p:cNvCxnSpPr>
              <a:cxnSpLocks/>
              <a:stCxn id="159" idx="2"/>
              <a:endCxn id="158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46F7A79-C3AE-4188-87B2-70776948AE86}"/>
                </a:ext>
              </a:extLst>
            </p:cNvPr>
            <p:cNvCxnSpPr>
              <a:cxnSpLocks/>
              <a:stCxn id="164" idx="4"/>
              <a:endCxn id="159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F5BE79C-1A3D-40E7-AC0C-88FB84894E8E}"/>
                </a:ext>
              </a:extLst>
            </p:cNvPr>
            <p:cNvCxnSpPr>
              <a:cxnSpLocks/>
              <a:stCxn id="163" idx="3"/>
              <a:endCxn id="159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5526B6F-8F0E-4D78-8F2C-415FFB0EA863}"/>
                </a:ext>
              </a:extLst>
            </p:cNvPr>
            <p:cNvCxnSpPr>
              <a:cxnSpLocks/>
              <a:stCxn id="163" idx="2"/>
              <a:endCxn id="164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AAD7D67-2449-41DC-BB01-634C2CC5CA90}"/>
                </a:ext>
              </a:extLst>
            </p:cNvPr>
            <p:cNvCxnSpPr>
              <a:cxnSpLocks/>
              <a:stCxn id="163" idx="1"/>
              <a:endCxn id="165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032821B-899B-4229-A325-0F9C670718AF}"/>
                </a:ext>
              </a:extLst>
            </p:cNvPr>
            <p:cNvCxnSpPr>
              <a:cxnSpLocks/>
              <a:stCxn id="161" idx="1"/>
              <a:endCxn id="165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49F685F-5183-42C2-8EA4-96351F05D072}"/>
                </a:ext>
              </a:extLst>
            </p:cNvPr>
            <p:cNvCxnSpPr>
              <a:cxnSpLocks/>
              <a:stCxn id="161" idx="0"/>
              <a:endCxn id="162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E1C7645-D925-4E2D-A0E8-B51DCCCB57FB}"/>
                </a:ext>
              </a:extLst>
            </p:cNvPr>
            <p:cNvCxnSpPr>
              <a:cxnSpLocks/>
              <a:stCxn id="167" idx="0"/>
              <a:endCxn id="166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441F2AF3-2308-4D76-A583-35BAB53F06DD}"/>
                </a:ext>
              </a:extLst>
            </p:cNvPr>
            <p:cNvCxnSpPr>
              <a:cxnSpLocks/>
              <a:stCxn id="195" idx="7"/>
              <a:endCxn id="166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BE2F9636-1C93-4909-9C63-4B3772223745}"/>
                </a:ext>
              </a:extLst>
            </p:cNvPr>
            <p:cNvCxnSpPr>
              <a:cxnSpLocks/>
              <a:endCxn id="167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9E88C23-1927-40A6-AC21-6E251665BADC}"/>
                </a:ext>
              </a:extLst>
            </p:cNvPr>
            <p:cNvCxnSpPr>
              <a:cxnSpLocks/>
              <a:stCxn id="194" idx="5"/>
              <a:endCxn id="168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9A3E0C8-AF9F-4280-BD78-C8529493D753}"/>
                </a:ext>
              </a:extLst>
            </p:cNvPr>
            <p:cNvCxnSpPr>
              <a:cxnSpLocks/>
              <a:endCxn id="168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83DC71A2-83D9-4223-8E75-1B362E7F98FC}"/>
                </a:ext>
              </a:extLst>
            </p:cNvPr>
            <p:cNvCxnSpPr>
              <a:cxnSpLocks/>
              <a:stCxn id="168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09C4DFB-6823-4520-9AA7-8B3EE02E5101}"/>
                </a:ext>
              </a:extLst>
            </p:cNvPr>
            <p:cNvCxnSpPr>
              <a:cxnSpLocks/>
              <a:stCxn id="168" idx="3"/>
              <a:endCxn id="160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C76C91C-B9F9-4973-9939-D2E92F564ACD}"/>
                </a:ext>
              </a:extLst>
            </p:cNvPr>
            <p:cNvCxnSpPr>
              <a:cxnSpLocks/>
              <a:stCxn id="168" idx="1"/>
              <a:endCxn id="161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2330AB3-C1F9-4747-AACE-9F1B0A96C351}"/>
                </a:ext>
              </a:extLst>
            </p:cNvPr>
            <p:cNvCxnSpPr>
              <a:cxnSpLocks/>
              <a:stCxn id="167" idx="2"/>
              <a:endCxn id="161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8D0DBDE-0F65-4233-8D7B-77331BEE99CB}"/>
                </a:ext>
              </a:extLst>
            </p:cNvPr>
            <p:cNvCxnSpPr>
              <a:cxnSpLocks/>
              <a:stCxn id="166" idx="3"/>
              <a:endCxn id="161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14E3E66-8B0A-47BD-B9C9-417CC3ADAE56}"/>
                </a:ext>
              </a:extLst>
            </p:cNvPr>
            <p:cNvCxnSpPr>
              <a:cxnSpLocks/>
              <a:stCxn id="166" idx="2"/>
              <a:endCxn id="162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28AEFE4-2910-4CED-B4D7-F7A3F8EE7CF2}"/>
                </a:ext>
              </a:extLst>
            </p:cNvPr>
            <p:cNvCxnSpPr>
              <a:cxnSpLocks/>
              <a:stCxn id="162" idx="1"/>
              <a:endCxn id="165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4FFE449F-670F-4167-8B43-D89814166B08}"/>
                </a:ext>
              </a:extLst>
            </p:cNvPr>
            <p:cNvCxnSpPr>
              <a:cxnSpLocks/>
              <a:stCxn id="161" idx="2"/>
              <a:endCxn id="163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52405D2D-030C-4DAC-B794-9BBC41F3D834}"/>
                </a:ext>
              </a:extLst>
            </p:cNvPr>
            <p:cNvCxnSpPr>
              <a:cxnSpLocks/>
              <a:stCxn id="160" idx="1"/>
              <a:endCxn id="163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3CE6960-5601-45C7-85A6-3973AC818CF9}"/>
                </a:ext>
              </a:extLst>
            </p:cNvPr>
            <p:cNvCxnSpPr>
              <a:cxnSpLocks/>
              <a:stCxn id="160" idx="3"/>
              <a:endCxn id="171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CA3FB0B-6EBB-4408-8D7D-F9FF967223BE}"/>
                </a:ext>
              </a:extLst>
            </p:cNvPr>
            <p:cNvCxnSpPr>
              <a:cxnSpLocks/>
              <a:stCxn id="163" idx="4"/>
              <a:endCxn id="171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B9DE8BE-2D92-4B85-8993-ECB0EB91A228}"/>
                </a:ext>
              </a:extLst>
            </p:cNvPr>
            <p:cNvCxnSpPr>
              <a:cxnSpLocks/>
              <a:stCxn id="159" idx="5"/>
              <a:endCxn id="171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9AAB1D6-7D0A-417C-956F-5BFD23639146}"/>
                </a:ext>
              </a:extLst>
            </p:cNvPr>
            <p:cNvCxnSpPr>
              <a:cxnSpLocks/>
              <a:stCxn id="160" idx="7"/>
              <a:endCxn id="161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DF28450-0730-4B0A-A26E-D534794B6DF3}"/>
                </a:ext>
              </a:extLst>
            </p:cNvPr>
            <p:cNvCxnSpPr>
              <a:cxnSpLocks/>
              <a:stCxn id="158" idx="7"/>
              <a:endCxn id="164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93A9E32-A037-43D6-933F-DA7EB114DB4F}"/>
                </a:ext>
              </a:extLst>
            </p:cNvPr>
            <p:cNvCxnSpPr>
              <a:cxnSpLocks/>
              <a:endCxn id="160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2A8B7A73-2086-4F11-BB21-B6E864E6E314}"/>
                </a:ext>
              </a:extLst>
            </p:cNvPr>
            <p:cNvCxnSpPr>
              <a:cxnSpLocks/>
              <a:stCxn id="168" idx="7"/>
              <a:endCxn id="167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4C3A11FE-4072-4D3C-804B-3570821845CC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1A0B08EF-4BD4-4814-9B79-4368935600C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4DAF39F-5C61-464C-A4F5-945DA27A4662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4D400D4-41D4-40DE-B539-FB7C0982F34B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0FE1601-E3FE-4D7A-95C5-FFD6D4A8685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741604C-E3F9-486D-AE29-EF492B1A1788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F4CDE30-744D-4947-B3B8-ED30CF1A30D2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2F620CB-392E-4FAA-8A67-F25E97807347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FEA6F20-99AC-4D40-B708-B3B81B5A897A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5786AEA3-C7A5-45D6-8A01-2216291697C7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C4F034F3-426A-4CAE-A8C9-DF6A8FEB5E28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4A1F5A1E-E949-4AEA-8329-998CA96706E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0DD81B4-1428-4B6A-B851-6E57E57F558C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7825584-D7DD-4597-833B-E111FC550429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835169F-3DE9-4A49-8101-B770748182F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472A75F-C429-4A29-B476-D96FD059C6D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Chord 169">
              <a:extLst>
                <a:ext uri="{FF2B5EF4-FFF2-40B4-BE49-F238E27FC236}">
                  <a16:creationId xmlns:a16="http://schemas.microsoft.com/office/drawing/2014/main" id="{A40C06CB-7D79-4E4D-9B7A-708B546A21E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Chord 170">
              <a:extLst>
                <a:ext uri="{FF2B5EF4-FFF2-40B4-BE49-F238E27FC236}">
                  <a16:creationId xmlns:a16="http://schemas.microsoft.com/office/drawing/2014/main" id="{6565F8F6-0886-4942-949E-121D3E2AAC1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722F8A0-DE2D-40E4-89A9-0EADC0CEFDEF}"/>
                </a:ext>
              </a:extLst>
            </p:cNvPr>
            <p:cNvCxnSpPr>
              <a:cxnSpLocks/>
              <a:stCxn id="170" idx="1"/>
              <a:endCxn id="158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33D06C1-8096-4EE5-B774-48CBB9BAD524}"/>
                </a:ext>
              </a:extLst>
            </p:cNvPr>
            <p:cNvCxnSpPr>
              <a:cxnSpLocks/>
              <a:stCxn id="192" idx="6"/>
              <a:endCxn id="166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42A6873-FC7D-4856-B818-956D6FE52E80}"/>
                </a:ext>
              </a:extLst>
            </p:cNvPr>
            <p:cNvCxnSpPr>
              <a:cxnSpLocks/>
              <a:stCxn id="189" idx="4"/>
              <a:endCxn id="195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9AAB9BE-C41A-4FDC-8BD7-B26A3E30F544}"/>
                </a:ext>
              </a:extLst>
            </p:cNvPr>
            <p:cNvCxnSpPr>
              <a:cxnSpLocks/>
              <a:stCxn id="195" idx="4"/>
              <a:endCxn id="194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4CF80DA-A156-44B0-8F96-1CD0D63063E8}"/>
                </a:ext>
              </a:extLst>
            </p:cNvPr>
            <p:cNvCxnSpPr>
              <a:cxnSpLocks/>
              <a:stCxn id="193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1127FBA-D38D-4771-853E-6F49A85FE626}"/>
                </a:ext>
              </a:extLst>
            </p:cNvPr>
            <p:cNvCxnSpPr>
              <a:cxnSpLocks/>
              <a:stCxn id="193" idx="0"/>
              <a:endCxn id="194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68A6F5E-E31E-412A-A00D-F4F766ABA0D2}"/>
                </a:ext>
              </a:extLst>
            </p:cNvPr>
            <p:cNvCxnSpPr>
              <a:cxnSpLocks/>
              <a:stCxn id="203" idx="1"/>
              <a:endCxn id="189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163E70D-B12B-4CB8-8BBF-88CF876B2267}"/>
                </a:ext>
              </a:extLst>
            </p:cNvPr>
            <p:cNvCxnSpPr>
              <a:cxnSpLocks/>
              <a:stCxn id="194" idx="2"/>
              <a:endCxn id="203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3AA376E-4C09-47B2-A0E7-E791D6BE392B}"/>
                </a:ext>
              </a:extLst>
            </p:cNvPr>
            <p:cNvCxnSpPr>
              <a:cxnSpLocks/>
              <a:stCxn id="193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D804890-0FBC-4454-9B15-738CE4FC8E1D}"/>
                </a:ext>
              </a:extLst>
            </p:cNvPr>
            <p:cNvCxnSpPr>
              <a:cxnSpLocks/>
              <a:stCxn id="166" idx="1"/>
              <a:endCxn id="73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351010D1-B2EE-43BB-A3B7-B8C93325E1D0}"/>
                </a:ext>
              </a:extLst>
            </p:cNvPr>
            <p:cNvCxnSpPr>
              <a:cxnSpLocks/>
              <a:stCxn id="191" idx="6"/>
              <a:endCxn id="190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561224BB-32BF-4637-AC61-5F148C762355}"/>
                </a:ext>
              </a:extLst>
            </p:cNvPr>
            <p:cNvCxnSpPr>
              <a:cxnSpLocks/>
              <a:stCxn id="189" idx="7"/>
              <a:endCxn id="191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10DB40E6-4D9C-4549-97E1-623E89487388}"/>
                </a:ext>
              </a:extLst>
            </p:cNvPr>
            <p:cNvCxnSpPr>
              <a:cxnSpLocks/>
              <a:stCxn id="189" idx="5"/>
              <a:endCxn id="192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2E6FA45F-0DB9-401E-BE10-1EE567FE2EA5}"/>
                </a:ext>
              </a:extLst>
            </p:cNvPr>
            <p:cNvCxnSpPr>
              <a:cxnSpLocks/>
              <a:stCxn id="190" idx="3"/>
              <a:endCxn id="192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98FD3B5-85C5-4A99-A4A2-34A9C1AC25D8}"/>
                </a:ext>
              </a:extLst>
            </p:cNvPr>
            <p:cNvCxnSpPr>
              <a:cxnSpLocks/>
              <a:stCxn id="192" idx="4"/>
              <a:endCxn id="195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8F7A7626-E9F7-489A-8325-BFD819C8C80A}"/>
                </a:ext>
              </a:extLst>
            </p:cNvPr>
            <p:cNvCxnSpPr>
              <a:cxnSpLocks/>
              <a:stCxn id="168" idx="2"/>
              <a:endCxn id="193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D044AC1-2AF8-4BF2-9759-461C512C112D}"/>
                </a:ext>
              </a:extLst>
            </p:cNvPr>
            <p:cNvCxnSpPr>
              <a:cxnSpLocks/>
              <a:endCxn id="193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C2402F-C535-44B4-93BA-06C36EAEA75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2ABAAE8-04C7-48CF-843B-75D0E8B8AFAF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7CE63C74-37FD-460E-AB78-482E1BA4D11B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BCD0F29-265E-4C09-8AC9-94E40324C0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3EFFC93-12B8-495A-849A-3100C4C5C6B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186239B-7067-4C64-BD93-BE2660F9BE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674E492-3A32-400F-8638-7697B9B774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6DC926BB-EBFD-413B-933C-C7D54C3BAC94}"/>
                </a:ext>
              </a:extLst>
            </p:cNvPr>
            <p:cNvCxnSpPr>
              <a:cxnSpLocks/>
              <a:stCxn id="195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9BB15203-EC88-467B-AB5E-9621E86746AD}"/>
                </a:ext>
              </a:extLst>
            </p:cNvPr>
            <p:cNvCxnSpPr>
              <a:cxnSpLocks/>
              <a:stCxn id="191" idx="4"/>
              <a:endCxn id="192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8BE0E55-410F-4AB2-8570-7F03E846B0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4C873B00-8DF4-4E46-A075-677E4C22DCA6}"/>
                </a:ext>
              </a:extLst>
            </p:cNvPr>
            <p:cNvCxnSpPr>
              <a:cxnSpLocks/>
              <a:stCxn id="198" idx="3"/>
              <a:endCxn id="162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E8A5A920-E4F9-4DBB-BEB5-1FC30B4C66A6}"/>
                </a:ext>
              </a:extLst>
            </p:cNvPr>
            <p:cNvCxnSpPr>
              <a:cxnSpLocks/>
              <a:stCxn id="198" idx="2"/>
              <a:endCxn id="73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AA9B0325-F0DC-4852-A27D-AA949151CD22}"/>
                </a:ext>
              </a:extLst>
            </p:cNvPr>
            <p:cNvCxnSpPr>
              <a:cxnSpLocks/>
              <a:stCxn id="191" idx="7"/>
              <a:endCxn id="75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D26F7FD-AF09-4B43-9801-BAED3374AD11}"/>
                </a:ext>
              </a:extLst>
            </p:cNvPr>
            <p:cNvCxnSpPr>
              <a:cxnSpLocks/>
              <a:endCxn id="191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Chord 202">
              <a:extLst>
                <a:ext uri="{FF2B5EF4-FFF2-40B4-BE49-F238E27FC236}">
                  <a16:creationId xmlns:a16="http://schemas.microsoft.com/office/drawing/2014/main" id="{C6CE2EB0-4701-41F9-8447-56DD3253ECA6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7B40281D-34B6-4DBA-85BF-F716FDAFA14D}"/>
                </a:ext>
              </a:extLst>
            </p:cNvPr>
            <p:cNvCxnSpPr>
              <a:cxnSpLocks/>
              <a:stCxn id="194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60C3DBE8-1EA5-46CB-AC54-5AC9EF7DECDE}"/>
                </a:ext>
              </a:extLst>
            </p:cNvPr>
            <p:cNvCxnSpPr>
              <a:cxnSpLocks/>
              <a:stCxn id="190" idx="6"/>
              <a:endCxn id="73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D056E06-068D-4235-A85A-709B03714432}"/>
                </a:ext>
              </a:extLst>
            </p:cNvPr>
            <p:cNvCxnSpPr>
              <a:cxnSpLocks/>
              <a:stCxn id="190" idx="5"/>
              <a:endCxn id="166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2444B01A-782A-4FE2-8BF7-001CC4D9233C}"/>
                </a:ext>
              </a:extLst>
            </p:cNvPr>
            <p:cNvCxnSpPr>
              <a:cxnSpLocks/>
              <a:stCxn id="75" idx="0"/>
              <a:endCxn id="190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4C288527-707B-49FB-9DB7-8D1C6FDB08E2}"/>
                </a:ext>
              </a:extLst>
            </p:cNvPr>
            <p:cNvCxnSpPr>
              <a:cxnSpLocks/>
              <a:stCxn id="195" idx="5"/>
              <a:endCxn id="167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03B44215-0C65-4DF8-9CBA-4AA497DBD8C7}"/>
                </a:ext>
              </a:extLst>
            </p:cNvPr>
            <p:cNvCxnSpPr>
              <a:cxnSpLocks/>
              <a:stCxn id="162" idx="7"/>
              <a:endCxn id="73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7B6822C3-86C5-4E56-B536-B7531618D8D3}"/>
                </a:ext>
              </a:extLst>
            </p:cNvPr>
            <p:cNvCxnSpPr>
              <a:cxnSpLocks/>
              <a:stCxn id="91" idx="7"/>
              <a:endCxn id="198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5693C355-2CBC-4429-828E-805C087A2A08}"/>
                </a:ext>
              </a:extLst>
            </p:cNvPr>
            <p:cNvCxnSpPr>
              <a:cxnSpLocks/>
              <a:stCxn id="165" idx="7"/>
              <a:endCxn id="80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7EB61F2A-A368-4F5B-A098-97115A504D7B}"/>
                </a:ext>
              </a:extLst>
            </p:cNvPr>
            <p:cNvCxnSpPr>
              <a:cxnSpLocks/>
              <a:stCxn id="165" idx="6"/>
              <a:endCxn id="198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7E210156-2D68-4919-BFA8-8A0CF3DB8355}"/>
                </a:ext>
              </a:extLst>
            </p:cNvPr>
            <p:cNvCxnSpPr>
              <a:cxnSpLocks/>
              <a:stCxn id="81" idx="0"/>
              <a:endCxn id="165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7BCCB5EF-2E04-4164-A385-5485B38316B5}"/>
                </a:ext>
              </a:extLst>
            </p:cNvPr>
            <p:cNvCxnSpPr>
              <a:cxnSpLocks/>
              <a:stCxn id="221" idx="0"/>
              <a:endCxn id="220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96FC0A05-BD3D-4C61-AAB2-ED51D93C0CC3}"/>
                </a:ext>
              </a:extLst>
            </p:cNvPr>
            <p:cNvCxnSpPr>
              <a:cxnSpLocks/>
              <a:stCxn id="89" idx="0"/>
              <a:endCxn id="220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7AC9D796-1C86-4C86-82F0-477CBA1666A5}"/>
                </a:ext>
              </a:extLst>
            </p:cNvPr>
            <p:cNvCxnSpPr>
              <a:cxnSpLocks/>
              <a:stCxn id="88" idx="0"/>
              <a:endCxn id="221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4A547A0-7EC0-4101-AC5D-DAC611AB8BDC}"/>
                </a:ext>
              </a:extLst>
            </p:cNvPr>
            <p:cNvCxnSpPr>
              <a:cxnSpLocks/>
              <a:stCxn id="165" idx="1"/>
              <a:endCxn id="222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2A771CB-9059-49B6-8378-F7E9C5B85404}"/>
                </a:ext>
              </a:extLst>
            </p:cNvPr>
            <p:cNvCxnSpPr>
              <a:cxnSpLocks/>
              <a:stCxn id="81" idx="0"/>
              <a:endCxn id="222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3746C589-DAAE-4371-8DFB-8E27AD744666}"/>
                </a:ext>
              </a:extLst>
            </p:cNvPr>
            <p:cNvCxnSpPr>
              <a:cxnSpLocks/>
              <a:stCxn id="222" idx="7"/>
              <a:endCxn id="221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C9C1B133-A6DE-498F-B625-896D5CE746B8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C1A0D63-3B84-48AB-86B7-CD838890CA91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CE5713B-2F81-4965-8C71-9BDCA71C86E8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F439034-524E-406B-B523-C253C3E15004}"/>
                </a:ext>
              </a:extLst>
            </p:cNvPr>
            <p:cNvCxnSpPr>
              <a:cxnSpLocks/>
              <a:stCxn id="86" idx="0"/>
              <a:endCxn id="220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5BCBA56F-2AB5-4BFD-8A3D-D179768BF868}"/>
                </a:ext>
              </a:extLst>
            </p:cNvPr>
            <p:cNvCxnSpPr>
              <a:cxnSpLocks/>
              <a:endCxn id="86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65883F-1E35-454C-BD75-14E14736726E}"/>
              </a:ext>
            </a:extLst>
          </p:cNvPr>
          <p:cNvSpPr/>
          <p:nvPr userDrawn="1"/>
        </p:nvSpPr>
        <p:spPr>
          <a:xfrm flipV="1">
            <a:off x="0" y="-5799"/>
            <a:ext cx="12192000" cy="407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DD86D43F-0B11-486B-871D-30E23A341921}"/>
              </a:ext>
            </a:extLst>
          </p:cNvPr>
          <p:cNvGrpSpPr/>
          <p:nvPr userDrawn="1"/>
        </p:nvGrpSpPr>
        <p:grpSpPr>
          <a:xfrm>
            <a:off x="4917086" y="1975299"/>
            <a:ext cx="2357831" cy="4144944"/>
            <a:chOff x="445712" y="1449040"/>
            <a:chExt cx="2113018" cy="3924176"/>
          </a:xfrm>
        </p:grpSpPr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id="{7423505D-E6DA-4A35-90F0-F8D2B6C95B2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64CBA8CE-47F7-4169-BECE-69FCE6ADBB34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141B4784-7701-4A17-867A-F4D34EBD8198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18">
                <a:extLst>
                  <a:ext uri="{FF2B5EF4-FFF2-40B4-BE49-F238E27FC236}">
                    <a16:creationId xmlns:a16="http://schemas.microsoft.com/office/drawing/2014/main" id="{215CEAFC-AC6C-41C9-98FB-BBD1FA3E5059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8" name="Rounded Rectangle 19">
                <a:extLst>
                  <a:ext uri="{FF2B5EF4-FFF2-40B4-BE49-F238E27FC236}">
                    <a16:creationId xmlns:a16="http://schemas.microsoft.com/office/drawing/2014/main" id="{EC8A6DC0-CEDB-48A3-9A94-633EA5395D2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F4C0A7-37AD-46D2-9226-DD1EBA6D4B1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083388" y="2321178"/>
            <a:ext cx="2025226" cy="33213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DC8F0C-9A4D-4387-9B33-6E14C75684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3620012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150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4">
            <a:extLst>
              <a:ext uri="{FF2B5EF4-FFF2-40B4-BE49-F238E27FC236}">
                <a16:creationId xmlns:a16="http://schemas.microsoft.com/office/drawing/2014/main" id="{66D0986F-E9AB-4BB8-9CCC-463C22C22AC8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ED2D22B-EA8C-402C-BFD2-3C8C5210B331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8EA7A8-9652-4648-8AEC-627E14A06219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3278011-9FD0-4BC8-BE34-9B970FFA9BAC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D0688DD-7D30-4F6C-B1C4-C1AFF210C0C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226B76D-3730-4A02-AF03-D3A6D6C71076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985ACE6-18FE-4B4E-8478-026B5D75589A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2B756D-9E3D-4A38-92FC-0C847E1F1E34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BE3445-3A1E-46D6-8847-57A1CFDEC6F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691A1FA-03B4-4607-AE9E-FBA0D97D06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D7EA1BA-3C62-48F3-A1C4-E3A6BD5C3FD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52632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D7B0E81-B610-4A9D-8254-4298324FFAC9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0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E7893C73-8077-4BE1-981D-D4BE31914B05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68C258B3-310A-48E5-BA88-63CA0E07DA1F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00883803-C1B8-48C6-BA64-7F4B323A2CA1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677DCBF3-4B2A-4A40-AAD9-8D2E62B936C9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0344E688-E110-4DFA-8A04-DF20F31191F9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B954AD7E-EAF9-4B74-9463-EB928E832F6D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4919D8ED-4F84-4786-8C31-94762E936944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E0CE6993-6EF1-4911-817C-15059F7186E4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C5B031C-AEA3-46F7-9BBC-FA4402AAE00A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0E8A078-75E3-43B0-9BF9-97E5BC7B68A3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C2E27580-0038-4188-8457-52F5720DCD8F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F9C49D04-7BE5-465F-85E8-D376DC89E3EF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5CECAE10-3F58-4B39-8A0A-CA3CFB4CFDBC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A9D2C9EF-1FE7-4DDD-B537-64570F341CE0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59084052-86E8-42FD-9E4F-84B1DB28931E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09CCE289-CECD-4196-8ED0-7B3069B3AAB1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3D459DD2-AD68-420B-B350-7EB3E61ECAFF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FC84ECD-15D6-4737-86FB-BF1EF9E0981C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C3B44B58-6E74-46F3-BFDD-D07225FD011D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EB9D69D3-BB75-4BA8-9CBC-26D30859BDF9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82392879-260E-4414-AE85-45A19A8827EF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98EC2102-37A1-4C8E-9212-B88F2AFF78DA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CADB3FE8-EC06-4978-955E-7FCA88DE58C2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6B9041CB-79FD-4DEB-983B-7DD05BB3482F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387A0A4B-956F-448F-9EC3-12CC7F0464C4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10338F1-EB1B-401B-B2B6-E850EE8F7A1C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645AAFE0-E646-4104-8441-DF1C589C1DF2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BACFB9E6-46F7-48A5-AD60-45B33C791046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F78232E1-7B15-4981-9C87-83FDB747C79F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2439E9B-3AAE-4BCD-A004-1BC2CE9BFFA0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5A067206-AAEE-45A3-A790-EE2DFDE483C5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9C0C6BA8-DD13-442C-86C7-E73F726D8199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3D5F6161-D8C2-4FF3-92C9-77489ABBE88A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868FC51A-2C86-45DF-8AFA-92593ABA00A2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FDCD7B18-D953-49D6-B44B-8DAEFD98D1E3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43795FD9-1912-46BD-AC5F-FDC9A9F33B69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EE812A3C-9383-4E5B-B1DE-E3327DC9DCEE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9A8508C5-716D-4CDC-B678-A6758E398C71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7D3F4BF5-94EA-4DC1-A167-B5BEF787E345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A8FFC4F5-2AA2-44C5-903D-54DE1D04D69D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28BE5A43-7505-42CC-97E9-7E70A1E876E5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2A9289CB-2AE8-4943-82A8-9527CE879B43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22A7A70-B072-4125-9E1A-BA3D46AE5772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59896C0-45C9-4D01-8C50-C08934F9602C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221D39-0988-4BD8-95BE-88AF63B2890C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E5D692F5-00C0-4A6A-A758-97B0A0AEF3DF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D4855F3D-A600-42F2-AD82-6F1BFA4C93FA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2618BD81-7499-4C74-A73B-527982EC8B66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415858D3-1BF7-4A22-9163-018B60237EEE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9029EE5B-033F-42D3-BBBF-E7412984ED14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288CAE0-27FC-4160-85DB-24D1F26CC1BA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4CB54ED-0F92-4AA1-9C5E-47D93910C07D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0460B3D9-1F2D-420E-9590-EE19B3534F7F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70E3097-6465-4EC3-9ED9-B648E6A7DC7A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05F76776-81A4-4240-B4FF-973AC41CC5C3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7C1E769F-541B-43B2-A1B8-13E0063F9283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A364C1B0-2AAC-4AFD-AEAA-85F644FA7843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DC69A0BA-54EF-4370-B01E-B4A5BF46D544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A53C4522-67C1-4D46-9C9C-495B99DDD1B4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778F57A1-5CDD-455C-B229-B0D597EA68B8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7C15B007-5135-4B21-8D4C-16BA23F649CC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2C73B2E8-418D-44C1-99B4-42CB6E71E485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ABD265EB-C007-43B7-B5D8-12E2F144252A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116E17A9-C87E-4D32-ACEA-2F2EC0F5AE7C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017D0F1B-AF12-44F4-91F8-54D65272542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2DE4F281-C4BA-4DCB-B4C7-E72C8D075BA2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302E38EA-EF2B-433D-A654-AE60CFEF9704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BAF3971-D8CA-421F-8713-04074D6B04C3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1246C86C-3891-4253-937B-31AF24C3D380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B2E361E8-CDE3-42DF-ADE1-8A101094DC34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193404F7-49BB-489C-A1E4-8A71D325652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F9994C2-ABD3-4130-9019-742122A596D8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1457F310-0108-4C01-ACF3-AB03BC780770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134985E-8F9D-4F3B-8182-665D8342C9CD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DFCA3EA-B3EA-4706-88A2-039B050E4CE5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B2FFBCB0-0A6E-4252-81F8-2A0E5E7B35E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317D023-1698-4446-ACD5-6A30F2CD1B22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108EF3BB-E310-442A-A28C-5635A569132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08BE4C1-CF0E-4E53-A236-4062F813EC5A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A7349EFE-11F3-445D-84D6-7D0E21EEBC20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737D6246-531A-4F35-B075-9E99F9D2B7C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63E73314-425F-4AFB-BF7B-94D1524C2AF2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0ABA7747-C6F2-4B31-AF33-31182F5F10A0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30985B84-8873-4FD1-9671-C62554D4E9D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7D974A51-03B6-4D2C-8676-E439A0A3E948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29DA174-BEBE-4C22-BBA8-9630695B05AA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17CEDE54-831A-41FC-8837-2EAC2C9284E4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18B05773-F3A8-4A08-8A39-80DF2FC0D75F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88D040A7-3A6E-4A6F-9929-3F3A11E5B278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D3AD2E65-E325-4CD1-B01C-6B39582B7F9C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A7D9EACA-6DDA-42A0-8443-C2098ADCE1C6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6660B2E9-F059-4486-913A-6831034EE9D5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7B8AA844-57BD-4179-8FBF-A2270F702808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A65302F9-A675-442D-9F14-8D17E6E5216E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09C1AA70-8A3F-4BB1-855A-B301E39287CA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D70AF19-4BD3-41BF-87A8-972550327F7E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45CE9301-FBA3-4ED5-A0C0-3AB948666454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4139FB64-1147-42D5-A4D0-C076D277E2B7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13BEB394-9BA9-49A6-9CE7-D9AC8238263D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4565783E-9459-4C6D-B867-75E6C707534C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849FBA7E-71A8-4753-9136-1A91EC229C77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F0DA1EA9-EB9A-4F8C-A1E5-E6EE67DEA1F2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D6ECBB5B-B043-401D-B9A4-7570EC3E6304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E778DF75-C92A-4794-8F8F-5E3CC206A7DE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15545D1D-9741-40EE-B757-3637A308ED06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991CA565-3B8F-4F51-BB2F-83FF27815C00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E8081D33-2B4D-4625-B2B1-572E65DDA168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8BF51E69-B89B-47C4-B542-D8826A252A28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F687AFEB-BF27-4F19-8E6C-E05412A14F33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C16894BC-924D-460C-B726-294E02661D7A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8A3F03CC-F10B-4191-ADB1-9F43DE0BC29B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9716A65A-6A75-41DB-A73A-9480C05F6563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F6DD599F-23E8-4EDC-BDFE-919BDB4933F0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C1ECACA0-B229-4FE8-A6C9-9F0EDF09A1DB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33EB8B8C-754D-4AFC-A330-2F213E109C3C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25F2346F-C643-4C11-8698-7053A69D12E3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4F95FE23-F315-46DA-84BC-BE48AF04153F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E4A9082D-A2C4-4995-BB67-03E747E7AC25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0FAB7A54-2D0F-4982-AF53-42A2BC1958A8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A1FC95DE-C05E-45BE-8192-6182952A6BE7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33B2176B-8B8B-48F8-8147-D0C071202A40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9B44FC8B-3DFC-4B10-B9AE-62ED02202754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35CB26D1-60B0-4A9B-9D15-879C86B9C4C5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6AAC7601-2F4E-46EA-8236-299800AD6ACE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A72E4E7D-CA7C-4E08-A968-6DEF5D7A4E7A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229E5EE9-E15F-491A-BC23-4F8802106BA7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997E4CC0-4F14-4E11-AC28-B27FB12CC1DC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3E2C50E3-C44F-4846-A66B-7853A4028A65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691F21CB-DF67-4B69-931C-405D3B1011A8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31C1FAE9-20BF-4ACB-8229-64F8BFFF0A6C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A4F8C258-9B9B-4BF4-B5A2-E8167E1BA0B5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C78A8156-0A86-431E-9CD1-7C38E48EBB31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8841E652-D612-4A06-8589-D625D4482440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1A3ED03B-88EE-4AC2-8622-3B3FAAE6FE84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C2A8D3C0-90DF-48ED-A358-3CFAFD9C18F8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D98319B2-B324-42B8-BED1-3079085AA7C5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B96FD94C-F95B-406D-833C-70E89A577351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E8D2DFFE-9FB5-44A7-A03E-5D364C50084B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C9A54D6E-CF38-4F1A-B8A0-48335FC16AC1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8E8D7C8A-9B6A-477E-8C4D-70627AD71626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62F84021-BAE9-44E2-BD21-CF965A4908F0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7C27ACC5-BEAA-4AEA-A77F-37AEDC14C7D8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878CA2A1-BF16-4997-97C6-09A7044BD605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8BDC6344-A5EB-4835-8A96-AB878D02E68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B3CA4F0-B791-4FE4-919C-7796B5871CDE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74D9D970-39EC-4123-8B8B-A597B09D830E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540DB0C9-D8BE-4B4F-ABE4-31455BD44A3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1B79F4E3-63CA-48EE-A2E4-9BD0B7F82D80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EBBF5F20-8A76-4248-B7CA-9B6C23D82793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8EAD3832-92E6-437F-A075-EA04BB5E0854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9962974A-BB1C-4676-BCAF-E0F7A0109EC9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0934823F-100D-47ED-BFD9-B8B07B4E245B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2FAFA5E5-67D4-4E82-9619-0602BBA89A97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5C1264-A030-4F74-B615-A9E09B68AC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4FF2E79E-B3ED-4BA3-B4C4-2DC228226E52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0266AC30-B4CA-4DD4-B8F7-115F431C35F2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D6DB7E34-1C9A-430B-BAA1-CAA7C58A06F4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E7B2507-78A0-4766-96A4-89BFB08788B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6756C758-72BF-4B7E-AD64-D3DEDEAFAAE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3E2EF3D9-A3E0-476A-A92C-620D147A54B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8C1BDA46-F9CF-405E-B1F8-DB453D70DF55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D8538BDB-906F-439F-8D0A-D679C9FB6DDE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BFAF05BF-B4FA-4BA1-B38C-5040819920C4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B48E4104-5B5A-4084-AE95-50E121B2C6A2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94A42C92-870A-40B6-B1D0-FAACCDF175CC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35521C61-4F00-4DE2-A5FE-E1964E75D36D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A1D8D2D0-30D2-4EEA-A8CA-8E476929E7C2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225D5A2-73D1-497E-922B-4C790347414B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EA54123A-E710-434C-BE12-7C9F412AB917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A05C7F84-C23C-4A1C-8F2F-772AC8FCE992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2DD35B3D-BA7F-46E0-8723-E3631B08652C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91A646F6-823B-4C58-9AA7-1D1D5C1203E1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D46DAEA-09F6-492D-B8E0-A21B47CAA28A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ED2E067B-71A9-49B0-8D1F-1835CFAA3B01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98826402-6BFE-4BED-BD3C-DCA8D2F95726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4283BC04-5A9A-4998-94C5-677EC4F54078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E76897A9-35C0-4407-BE22-65984E82A18C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8132CE5B-EA5A-47E5-B63D-469CDC8D6889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6F9BCDB4-C474-4F0A-A936-26A99DA5496F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576861BB-37F7-4F1E-8C75-87CB8BE4F22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011BB99-8702-4FF4-97F0-7C799968985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94BEE3B-8B5E-4CE4-9BEE-156B358F9C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BCDBE67-7D49-4203-ABB7-93E821083C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DB377BA2-695F-4614-9E71-1DD05273C5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7A3D84BE-297F-4721-916A-0E1CBC17BB70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314C23E8-9A40-4122-9EAA-F8CB0E8D61E2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E9B3E96D-BA3E-4DE3-AA50-A7A486F4CC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3DEC9911-F288-48D9-8191-DDCCAB238BD7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F1417A49-79DF-40F5-AE11-4693B48CB778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322CA76D-BB52-4635-A4B3-C8FC23584246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2D35160C-A84B-4747-9CB3-1522E289FBD5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6B27212D-2798-4AD9-AC3A-8C5E834AD6D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086D1ADC-56E3-4999-B0A4-6650F3108C59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1E950FD6-536E-4218-A603-5A5332A0129B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0E885CE6-42FA-49CE-89BC-EDFA13DF5A28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BF5F2EED-218B-4400-986A-2F96EAD344F9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CD329DFC-0260-43E0-A7A8-11B87A39E487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569A683C-6FE4-4272-BB94-C47781F916BE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9A9D56BA-219C-499F-8FDA-E0331F10B604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86E291E7-0207-4B1B-9647-CB344D8CEE4B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B4C95059-0258-4D7B-B44A-A642694C4145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764AE964-6EC8-472E-AB76-A3C96583EA7F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3869F9BA-9BC4-4018-A4A5-6DF8F88EBD15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6B584D9E-C721-4253-9A84-131513298BDB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D4005D83-FAEA-43E2-B5B4-5DE4DB493913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A9811511-1438-48C4-AE7B-7759240D7D90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280B67A6-A8A8-429D-BC56-7C79F2EB1AE9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89DDF064-5DE0-465B-AF03-CCEB5455E7FC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8890C6A-C402-4922-8287-B3DA7C59A36E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B1E69AAC-28E4-4708-9740-5C1946843BF7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1B943F2C-5117-4403-91C2-154765D07333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68CDCF47-3919-4B64-AF50-EE33AA51D80C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C2140F54-98B2-43FE-BD87-CAC51DFE19D3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" name="Picture Placeholder 2">
            <a:extLst>
              <a:ext uri="{FF2B5EF4-FFF2-40B4-BE49-F238E27FC236}">
                <a16:creationId xmlns:a16="http://schemas.microsoft.com/office/drawing/2014/main" id="{C050FD47-85FC-44C2-A9A3-A1FB053F000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2" name="Arc 431">
            <a:extLst>
              <a:ext uri="{FF2B5EF4-FFF2-40B4-BE49-F238E27FC236}">
                <a16:creationId xmlns:a16="http://schemas.microsoft.com/office/drawing/2014/main" id="{4B9AAF35-AB2B-4044-875F-9A7377BE392A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786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049791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012074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0">
              <a:schemeClr val="accent1"/>
            </a:gs>
            <a:gs pos="27000">
              <a:schemeClr val="accent1">
                <a:lumMod val="70000"/>
                <a:lumOff val="30000"/>
              </a:schemeClr>
            </a:gs>
            <a:gs pos="50000">
              <a:schemeClr val="accent1">
                <a:lumMod val="60000"/>
                <a:lumOff val="40000"/>
              </a:schemeClr>
            </a:gs>
            <a:gs pos="73000">
              <a:schemeClr val="accent1">
                <a:lumMod val="70000"/>
                <a:lumOff val="30000"/>
              </a:schemeClr>
            </a:gs>
            <a:gs pos="100000">
              <a:schemeClr val="accent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1E546A4-4E14-485B-AB9F-46A7E0403086}"/>
              </a:ext>
            </a:extLst>
          </p:cNvPr>
          <p:cNvGrpSpPr/>
          <p:nvPr userDrawn="1"/>
        </p:nvGrpSpPr>
        <p:grpSpPr>
          <a:xfrm>
            <a:off x="-98982" y="-104349"/>
            <a:ext cx="12408253" cy="7045442"/>
            <a:chOff x="-98982" y="-104349"/>
            <a:chExt cx="12408253" cy="7045442"/>
          </a:xfrm>
          <a:solidFill>
            <a:schemeClr val="bg1">
              <a:alpha val="15000"/>
            </a:schemeClr>
          </a:solidFill>
        </p:grpSpPr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9C80BF60-9C4D-45FD-870E-85C069300940}"/>
                </a:ext>
              </a:extLst>
            </p:cNvPr>
            <p:cNvCxnSpPr>
              <a:cxnSpLocks/>
              <a:stCxn id="280" idx="7"/>
              <a:endCxn id="278" idx="2"/>
            </p:cNvCxnSpPr>
            <p:nvPr userDrawn="1"/>
          </p:nvCxnSpPr>
          <p:spPr>
            <a:xfrm>
              <a:off x="1584504" y="1905029"/>
              <a:ext cx="1703016" cy="9444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1E56B67-2E88-4F3F-A6FC-D1D4E322C51D}"/>
                </a:ext>
              </a:extLst>
            </p:cNvPr>
            <p:cNvCxnSpPr>
              <a:cxnSpLocks/>
              <a:stCxn id="278" idx="4"/>
              <a:endCxn id="297" idx="1"/>
            </p:cNvCxnSpPr>
            <p:nvPr userDrawn="1"/>
          </p:nvCxnSpPr>
          <p:spPr>
            <a:xfrm flipV="1">
              <a:off x="3427782" y="2205662"/>
              <a:ext cx="482924" cy="57007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62F43A5-DDE5-40A1-91ED-76CD7965B0BF}"/>
                </a:ext>
              </a:extLst>
            </p:cNvPr>
            <p:cNvCxnSpPr>
              <a:cxnSpLocks/>
              <a:stCxn id="283" idx="2"/>
              <a:endCxn id="295" idx="6"/>
            </p:cNvCxnSpPr>
            <p:nvPr userDrawn="1"/>
          </p:nvCxnSpPr>
          <p:spPr>
            <a:xfrm flipH="1">
              <a:off x="4004116" y="998896"/>
              <a:ext cx="1032867" cy="4144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5A29C3A1-096D-4557-8416-FEEC3C02B449}"/>
                </a:ext>
              </a:extLst>
            </p:cNvPr>
            <p:cNvCxnSpPr>
              <a:cxnSpLocks/>
              <a:stCxn id="297" idx="5"/>
              <a:endCxn id="283" idx="1"/>
            </p:cNvCxnSpPr>
            <p:nvPr userDrawn="1"/>
          </p:nvCxnSpPr>
          <p:spPr>
            <a:xfrm flipV="1">
              <a:off x="4016342" y="1082390"/>
              <a:ext cx="1055225" cy="10176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6BDE7E03-A381-4B4A-96B0-6E83D8E3F9B3}"/>
                </a:ext>
              </a:extLst>
            </p:cNvPr>
            <p:cNvCxnSpPr>
              <a:cxnSpLocks/>
              <a:stCxn id="278" idx="5"/>
              <a:endCxn id="296" idx="1"/>
            </p:cNvCxnSpPr>
            <p:nvPr userDrawn="1"/>
          </p:nvCxnSpPr>
          <p:spPr>
            <a:xfrm flipV="1">
              <a:off x="3493690" y="2247314"/>
              <a:ext cx="1466461" cy="58328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CCAC90A6-BC4B-460D-8A10-53FB1BBB15A9}"/>
                </a:ext>
              </a:extLst>
            </p:cNvPr>
            <p:cNvCxnSpPr>
              <a:cxnSpLocks/>
              <a:stCxn id="283" idx="0"/>
              <a:endCxn id="296" idx="4"/>
            </p:cNvCxnSpPr>
            <p:nvPr userDrawn="1"/>
          </p:nvCxnSpPr>
          <p:spPr>
            <a:xfrm flipH="1">
              <a:off x="5012969" y="1116974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C3940DD1-1BFA-4D88-A79E-839EE1AB73C5}"/>
                </a:ext>
              </a:extLst>
            </p:cNvPr>
            <p:cNvCxnSpPr>
              <a:cxnSpLocks/>
              <a:stCxn id="297" idx="3"/>
              <a:endCxn id="295" idx="0"/>
            </p:cNvCxnSpPr>
            <p:nvPr userDrawn="1"/>
          </p:nvCxnSpPr>
          <p:spPr>
            <a:xfrm flipH="1" flipV="1">
              <a:off x="3892072" y="1525433"/>
              <a:ext cx="18633" cy="5745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0055EDBA-AFB7-400D-BB3D-13245CBF0421}"/>
                </a:ext>
              </a:extLst>
            </p:cNvPr>
            <p:cNvCxnSpPr>
              <a:cxnSpLocks/>
              <a:stCxn id="403" idx="7"/>
              <a:endCxn id="285" idx="1"/>
            </p:cNvCxnSpPr>
            <p:nvPr userDrawn="1"/>
          </p:nvCxnSpPr>
          <p:spPr>
            <a:xfrm flipV="1">
              <a:off x="5140075" y="2350975"/>
              <a:ext cx="1066308" cy="5527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4B2B8640-FB59-445C-98CC-FF7CE143EA8A}"/>
                </a:ext>
              </a:extLst>
            </p:cNvPr>
            <p:cNvCxnSpPr>
              <a:cxnSpLocks/>
              <a:stCxn id="283" idx="7"/>
              <a:endCxn id="285" idx="3"/>
            </p:cNvCxnSpPr>
            <p:nvPr userDrawn="1"/>
          </p:nvCxnSpPr>
          <p:spPr>
            <a:xfrm>
              <a:off x="5238555" y="1082390"/>
              <a:ext cx="967828" cy="11101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D634FEE4-69AB-4BA5-926A-FB2B5A05288C}"/>
                </a:ext>
              </a:extLst>
            </p:cNvPr>
            <p:cNvCxnSpPr>
              <a:cxnSpLocks/>
              <a:stCxn id="282" idx="3"/>
            </p:cNvCxnSpPr>
            <p:nvPr userDrawn="1"/>
          </p:nvCxnSpPr>
          <p:spPr>
            <a:xfrm flipH="1" flipV="1">
              <a:off x="3211650" y="18443"/>
              <a:ext cx="498790" cy="58289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BE8E8659-902D-4973-AB2F-52F3D3A96762}"/>
                </a:ext>
              </a:extLst>
            </p:cNvPr>
            <p:cNvCxnSpPr>
              <a:cxnSpLocks/>
              <a:stCxn id="297" idx="6"/>
              <a:endCxn id="296" idx="2"/>
            </p:cNvCxnSpPr>
            <p:nvPr userDrawn="1"/>
          </p:nvCxnSpPr>
          <p:spPr>
            <a:xfrm>
              <a:off x="4038220" y="2152844"/>
              <a:ext cx="900054" cy="416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100E9F00-76D9-450E-A8CF-C03251EC4ED7}"/>
                </a:ext>
              </a:extLst>
            </p:cNvPr>
            <p:cNvCxnSpPr>
              <a:cxnSpLocks/>
              <a:stCxn id="282" idx="0"/>
              <a:endCxn id="295" idx="4"/>
            </p:cNvCxnSpPr>
            <p:nvPr userDrawn="1"/>
          </p:nvCxnSpPr>
          <p:spPr>
            <a:xfrm>
              <a:off x="3789668" y="792604"/>
              <a:ext cx="102405" cy="5087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9C550F29-7CD5-486B-9AFF-F7D8849D0F0D}"/>
                </a:ext>
              </a:extLst>
            </p:cNvPr>
            <p:cNvCxnSpPr>
              <a:cxnSpLocks/>
              <a:stCxn id="296" idx="6"/>
              <a:endCxn id="285" idx="2"/>
            </p:cNvCxnSpPr>
            <p:nvPr userDrawn="1"/>
          </p:nvCxnSpPr>
          <p:spPr>
            <a:xfrm>
              <a:off x="5087665" y="2194496"/>
              <a:ext cx="1085901" cy="772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2EC31DC-CDC8-4869-9C04-D570E42CB139}"/>
                </a:ext>
              </a:extLst>
            </p:cNvPr>
            <p:cNvCxnSpPr>
              <a:cxnSpLocks/>
              <a:stCxn id="284" idx="0"/>
              <a:endCxn id="285" idx="4"/>
            </p:cNvCxnSpPr>
            <p:nvPr userDrawn="1"/>
          </p:nvCxnSpPr>
          <p:spPr>
            <a:xfrm>
              <a:off x="6243041" y="1291086"/>
              <a:ext cx="42569" cy="868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BDCC0A17-D73C-47F5-8AB9-93119A2F173F}"/>
                </a:ext>
              </a:extLst>
            </p:cNvPr>
            <p:cNvCxnSpPr>
              <a:cxnSpLocks/>
              <a:stCxn id="287" idx="1"/>
              <a:endCxn id="285" idx="5"/>
            </p:cNvCxnSpPr>
            <p:nvPr userDrawn="1"/>
          </p:nvCxnSpPr>
          <p:spPr>
            <a:xfrm flipH="1">
              <a:off x="6364837" y="570689"/>
              <a:ext cx="1332558" cy="162183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D57630C6-912D-478B-8BD1-C46A87634D37}"/>
                </a:ext>
              </a:extLst>
            </p:cNvPr>
            <p:cNvCxnSpPr>
              <a:cxnSpLocks/>
              <a:stCxn id="287" idx="0"/>
              <a:endCxn id="286" idx="4"/>
            </p:cNvCxnSpPr>
            <p:nvPr userDrawn="1"/>
          </p:nvCxnSpPr>
          <p:spPr>
            <a:xfrm flipH="1">
              <a:off x="7737803" y="592567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9F565F6A-E78B-4697-8A45-4F5D04808F3B}"/>
                </a:ext>
              </a:extLst>
            </p:cNvPr>
            <p:cNvCxnSpPr>
              <a:cxnSpLocks/>
              <a:stCxn id="286" idx="2"/>
              <a:endCxn id="285" idx="6"/>
            </p:cNvCxnSpPr>
            <p:nvPr userDrawn="1"/>
          </p:nvCxnSpPr>
          <p:spPr>
            <a:xfrm flipH="1">
              <a:off x="6397654" y="1722181"/>
              <a:ext cx="1228105" cy="5495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12B33EB7-0829-4088-83C8-E8EC2F239E2E}"/>
                </a:ext>
              </a:extLst>
            </p:cNvPr>
            <p:cNvCxnSpPr>
              <a:cxnSpLocks/>
              <a:stCxn id="286" idx="7"/>
              <a:endCxn id="426" idx="5"/>
            </p:cNvCxnSpPr>
            <p:nvPr userDrawn="1"/>
          </p:nvCxnSpPr>
          <p:spPr>
            <a:xfrm>
              <a:off x="7817030" y="1801408"/>
              <a:ext cx="1649913" cy="11052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D9412A92-DFBF-4EBB-B8ED-69E0967CB2AF}"/>
                </a:ext>
              </a:extLst>
            </p:cNvPr>
            <p:cNvCxnSpPr>
              <a:cxnSpLocks/>
              <a:stCxn id="286" idx="6"/>
              <a:endCxn id="293" idx="2"/>
            </p:cNvCxnSpPr>
            <p:nvPr userDrawn="1"/>
          </p:nvCxnSpPr>
          <p:spPr>
            <a:xfrm flipV="1">
              <a:off x="7849847" y="1627721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061F045-3A3D-4A19-9F64-42B8B930F636}"/>
                </a:ext>
              </a:extLst>
            </p:cNvPr>
            <p:cNvCxnSpPr>
              <a:cxnSpLocks/>
              <a:stCxn id="293" idx="7"/>
              <a:endCxn id="294" idx="3"/>
            </p:cNvCxnSpPr>
            <p:nvPr userDrawn="1"/>
          </p:nvCxnSpPr>
          <p:spPr>
            <a:xfrm>
              <a:off x="9385903" y="1706948"/>
              <a:ext cx="910362" cy="8460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C11D1B79-E727-4BFF-93FF-A09DF7A9A7EE}"/>
                </a:ext>
              </a:extLst>
            </p:cNvPr>
            <p:cNvCxnSpPr>
              <a:cxnSpLocks/>
              <a:stCxn id="279" idx="0"/>
              <a:endCxn id="278" idx="3"/>
            </p:cNvCxnSpPr>
            <p:nvPr userDrawn="1"/>
          </p:nvCxnSpPr>
          <p:spPr>
            <a:xfrm>
              <a:off x="2865686" y="1745404"/>
              <a:ext cx="476698" cy="10381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817F5F66-76F0-49C4-B1E6-4B70E5F65D92}"/>
                </a:ext>
              </a:extLst>
            </p:cNvPr>
            <p:cNvCxnSpPr>
              <a:cxnSpLocks/>
              <a:stCxn id="295" idx="2"/>
              <a:endCxn id="279" idx="6"/>
            </p:cNvCxnSpPr>
            <p:nvPr userDrawn="1"/>
          </p:nvCxnSpPr>
          <p:spPr>
            <a:xfrm flipH="1">
              <a:off x="2983764" y="1413389"/>
              <a:ext cx="796264" cy="21393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DBBF53C7-91CC-4596-9A12-61B482465DEF}"/>
                </a:ext>
              </a:extLst>
            </p:cNvPr>
            <p:cNvCxnSpPr>
              <a:cxnSpLocks/>
              <a:stCxn id="282" idx="1"/>
              <a:endCxn id="279" idx="5"/>
            </p:cNvCxnSpPr>
            <p:nvPr userDrawn="1"/>
          </p:nvCxnSpPr>
          <p:spPr>
            <a:xfrm flipH="1">
              <a:off x="2949180" y="759787"/>
              <a:ext cx="761261" cy="7840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3EE1C2CC-700D-44DE-A06D-CF37030CFBEE}"/>
                </a:ext>
              </a:extLst>
            </p:cNvPr>
            <p:cNvCxnSpPr>
              <a:cxnSpLocks/>
              <a:stCxn id="281" idx="7"/>
              <a:endCxn id="279" idx="3"/>
            </p:cNvCxnSpPr>
            <p:nvPr userDrawn="1"/>
          </p:nvCxnSpPr>
          <p:spPr>
            <a:xfrm>
              <a:off x="2026273" y="811101"/>
              <a:ext cx="755920" cy="73273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5A4536BF-CA8D-4617-B7C7-959EFCA5B175}"/>
                </a:ext>
              </a:extLst>
            </p:cNvPr>
            <p:cNvCxnSpPr>
              <a:cxnSpLocks/>
              <a:stCxn id="280" idx="6"/>
              <a:endCxn id="279" idx="2"/>
            </p:cNvCxnSpPr>
            <p:nvPr userDrawn="1"/>
          </p:nvCxnSpPr>
          <p:spPr>
            <a:xfrm flipV="1">
              <a:off x="1617321" y="1627326"/>
              <a:ext cx="1130287" cy="1984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1E94781C-27B1-4979-89B9-3A681BB2824B}"/>
                </a:ext>
              </a:extLst>
            </p:cNvPr>
            <p:cNvCxnSpPr>
              <a:cxnSpLocks/>
              <a:stCxn id="300" idx="7"/>
              <a:endCxn id="280" idx="3"/>
            </p:cNvCxnSpPr>
            <p:nvPr userDrawn="1"/>
          </p:nvCxnSpPr>
          <p:spPr>
            <a:xfrm>
              <a:off x="562732" y="991183"/>
              <a:ext cx="863318" cy="75539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ECEC93F-E208-46D1-AF78-C8A71CEC40B3}"/>
                </a:ext>
              </a:extLst>
            </p:cNvPr>
            <p:cNvCxnSpPr>
              <a:cxnSpLocks/>
              <a:stCxn id="300" idx="6"/>
              <a:endCxn id="281" idx="2"/>
            </p:cNvCxnSpPr>
            <p:nvPr userDrawn="1"/>
          </p:nvCxnSpPr>
          <p:spPr>
            <a:xfrm flipV="1">
              <a:off x="584609" y="758283"/>
              <a:ext cx="1314149" cy="18008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0CED1FE7-A33B-4BBA-9696-56DBDD514FD7}"/>
                </a:ext>
              </a:extLst>
            </p:cNvPr>
            <p:cNvCxnSpPr>
              <a:cxnSpLocks/>
              <a:stCxn id="300" idx="5"/>
            </p:cNvCxnSpPr>
            <p:nvPr userDrawn="1"/>
          </p:nvCxnSpPr>
          <p:spPr>
            <a:xfrm flipV="1">
              <a:off x="562732" y="7695"/>
              <a:ext cx="830501" cy="87785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EEC95EFE-6F64-492F-83BA-F4A337A93A6A}"/>
                </a:ext>
              </a:extLst>
            </p:cNvPr>
            <p:cNvCxnSpPr>
              <a:cxnSpLocks/>
              <a:stCxn id="281" idx="4"/>
            </p:cNvCxnSpPr>
            <p:nvPr userDrawn="1"/>
          </p:nvCxnSpPr>
          <p:spPr>
            <a:xfrm flipH="1" flipV="1">
              <a:off x="1913190" y="8940"/>
              <a:ext cx="60264" cy="6746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337CBDF8-E2BC-4F14-9165-65159D78F975}"/>
                </a:ext>
              </a:extLst>
            </p:cNvPr>
            <p:cNvCxnSpPr>
              <a:cxnSpLocks/>
              <a:stCxn id="281" idx="5"/>
            </p:cNvCxnSpPr>
            <p:nvPr userDrawn="1"/>
          </p:nvCxnSpPr>
          <p:spPr>
            <a:xfrm flipV="1">
              <a:off x="2026273" y="21571"/>
              <a:ext cx="969507" cy="6838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0487B002-4701-49D3-B3D8-14E3E2DBFAB2}"/>
                </a:ext>
              </a:extLst>
            </p:cNvPr>
            <p:cNvCxnSpPr>
              <a:cxnSpLocks/>
              <a:stCxn id="282" idx="5"/>
            </p:cNvCxnSpPr>
            <p:nvPr userDrawn="1"/>
          </p:nvCxnSpPr>
          <p:spPr>
            <a:xfrm flipV="1">
              <a:off x="3868895" y="-11241"/>
              <a:ext cx="430441" cy="6125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C7A96476-1D0D-4815-9656-D0EB37F7B03C}"/>
                </a:ext>
              </a:extLst>
            </p:cNvPr>
            <p:cNvCxnSpPr>
              <a:cxnSpLocks/>
              <a:stCxn id="281" idx="6"/>
              <a:endCxn id="282" idx="2"/>
            </p:cNvCxnSpPr>
            <p:nvPr userDrawn="1"/>
          </p:nvCxnSpPr>
          <p:spPr>
            <a:xfrm flipV="1">
              <a:off x="2048150" y="680560"/>
              <a:ext cx="1629474" cy="7772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0FA44EEA-5C50-4433-95F6-9B1E9C4FD702}"/>
                </a:ext>
              </a:extLst>
            </p:cNvPr>
            <p:cNvCxnSpPr>
              <a:cxnSpLocks/>
              <a:stCxn id="282" idx="6"/>
              <a:endCxn id="283" idx="3"/>
            </p:cNvCxnSpPr>
            <p:nvPr userDrawn="1"/>
          </p:nvCxnSpPr>
          <p:spPr>
            <a:xfrm>
              <a:off x="3901712" y="680560"/>
              <a:ext cx="1169856" cy="234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E417D340-8DD2-40C9-9243-C3DECA77EFD3}"/>
                </a:ext>
              </a:extLst>
            </p:cNvPr>
            <p:cNvCxnSpPr>
              <a:cxnSpLocks/>
              <a:stCxn id="284" idx="2"/>
              <a:endCxn id="283" idx="6"/>
            </p:cNvCxnSpPr>
            <p:nvPr userDrawn="1"/>
          </p:nvCxnSpPr>
          <p:spPr>
            <a:xfrm flipH="1" flipV="1">
              <a:off x="5273139" y="998896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B686522F-E39E-4A8E-BC68-F6C2FDACC95B}"/>
                </a:ext>
              </a:extLst>
            </p:cNvPr>
            <p:cNvCxnSpPr>
              <a:cxnSpLocks/>
              <a:stCxn id="305" idx="0"/>
              <a:endCxn id="283" idx="5"/>
            </p:cNvCxnSpPr>
            <p:nvPr userDrawn="1"/>
          </p:nvCxnSpPr>
          <p:spPr>
            <a:xfrm flipH="1">
              <a:off x="5238555" y="-6145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2BCE6F9-6082-4CAD-AEAF-D716B9783E25}"/>
                </a:ext>
              </a:extLst>
            </p:cNvPr>
            <p:cNvCxnSpPr>
              <a:cxnSpLocks/>
              <a:endCxn id="283" idx="4"/>
            </p:cNvCxnSpPr>
            <p:nvPr userDrawn="1"/>
          </p:nvCxnSpPr>
          <p:spPr>
            <a:xfrm>
              <a:off x="4883094" y="-29536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95FE5B2A-D528-40BC-94C2-4C5D702A3BB0}"/>
                </a:ext>
              </a:extLst>
            </p:cNvPr>
            <p:cNvCxnSpPr>
              <a:cxnSpLocks/>
              <a:stCxn id="305" idx="2"/>
              <a:endCxn id="284" idx="4"/>
            </p:cNvCxnSpPr>
            <p:nvPr userDrawn="1"/>
          </p:nvCxnSpPr>
          <p:spPr>
            <a:xfrm flipH="1">
              <a:off x="6243041" y="-5452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2EDE7F87-D901-4EE5-84D9-64294D96D897}"/>
                </a:ext>
              </a:extLst>
            </p:cNvPr>
            <p:cNvCxnSpPr>
              <a:cxnSpLocks/>
              <a:stCxn id="287" idx="2"/>
              <a:endCxn id="284" idx="6"/>
            </p:cNvCxnSpPr>
            <p:nvPr userDrawn="1"/>
          </p:nvCxnSpPr>
          <p:spPr>
            <a:xfrm flipH="1">
              <a:off x="6317737" y="517871"/>
              <a:ext cx="1357780" cy="6985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0007B89C-8A93-441D-A3C7-D5CB6E218E54}"/>
                </a:ext>
              </a:extLst>
            </p:cNvPr>
            <p:cNvCxnSpPr>
              <a:cxnSpLocks/>
              <a:stCxn id="287" idx="4"/>
            </p:cNvCxnSpPr>
            <p:nvPr userDrawn="1"/>
          </p:nvCxnSpPr>
          <p:spPr>
            <a:xfrm flipV="1">
              <a:off x="7750213" y="54467"/>
              <a:ext cx="93642" cy="3887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78888D96-3CBC-4373-9F12-1B23C064D250}"/>
                </a:ext>
              </a:extLst>
            </p:cNvPr>
            <p:cNvCxnSpPr>
              <a:cxnSpLocks/>
              <a:stCxn id="288" idx="3"/>
            </p:cNvCxnSpPr>
            <p:nvPr userDrawn="1"/>
          </p:nvCxnSpPr>
          <p:spPr>
            <a:xfrm flipH="1" flipV="1">
              <a:off x="8652184" y="-11241"/>
              <a:ext cx="511421" cy="35677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371176BB-2945-403A-A9A7-3744370E8CB8}"/>
                </a:ext>
              </a:extLst>
            </p:cNvPr>
            <p:cNvCxnSpPr>
              <a:cxnSpLocks/>
              <a:stCxn id="288" idx="2"/>
              <a:endCxn id="287" idx="6"/>
            </p:cNvCxnSpPr>
            <p:nvPr userDrawn="1"/>
          </p:nvCxnSpPr>
          <p:spPr>
            <a:xfrm flipH="1">
              <a:off x="7824909" y="42476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88A3E96D-15A7-45AD-99B6-27579EC8809E}"/>
                </a:ext>
              </a:extLst>
            </p:cNvPr>
            <p:cNvCxnSpPr>
              <a:cxnSpLocks/>
              <a:stCxn id="293" idx="4"/>
              <a:endCxn id="288" idx="0"/>
            </p:cNvCxnSpPr>
            <p:nvPr userDrawn="1"/>
          </p:nvCxnSpPr>
          <p:spPr>
            <a:xfrm flipH="1" flipV="1">
              <a:off x="9242832" y="53680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4943A19B-4FCE-4594-9520-AD7A57AB0D25}"/>
                </a:ext>
              </a:extLst>
            </p:cNvPr>
            <p:cNvCxnSpPr>
              <a:cxnSpLocks/>
              <a:stCxn id="292" idx="3"/>
              <a:endCxn id="288" idx="7"/>
            </p:cNvCxnSpPr>
            <p:nvPr userDrawn="1"/>
          </p:nvCxnSpPr>
          <p:spPr>
            <a:xfrm flipH="1" flipV="1">
              <a:off x="9322059" y="503987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36E4518D-95D7-4E3E-8BB5-DB6E12D3346F}"/>
                </a:ext>
              </a:extLst>
            </p:cNvPr>
            <p:cNvCxnSpPr>
              <a:cxnSpLocks/>
              <a:stCxn id="292" idx="2"/>
              <a:endCxn id="293" idx="6"/>
            </p:cNvCxnSpPr>
            <p:nvPr userDrawn="1"/>
          </p:nvCxnSpPr>
          <p:spPr>
            <a:xfrm flipH="1">
              <a:off x="9418720" y="1237716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05BAC96E-7C1D-4F3B-948F-8FDF82692067}"/>
                </a:ext>
              </a:extLst>
            </p:cNvPr>
            <p:cNvCxnSpPr>
              <a:cxnSpLocks/>
              <a:stCxn id="292" idx="1"/>
              <a:endCxn id="294" idx="4"/>
            </p:cNvCxnSpPr>
            <p:nvPr userDrawn="1"/>
          </p:nvCxnSpPr>
          <p:spPr>
            <a:xfrm flipH="1">
              <a:off x="10349083" y="1309164"/>
              <a:ext cx="576378" cy="122196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6C8A6195-AA87-4C10-BD72-1AF13B57D044}"/>
                </a:ext>
              </a:extLst>
            </p:cNvPr>
            <p:cNvCxnSpPr>
              <a:cxnSpLocks/>
              <a:stCxn id="290" idx="1"/>
              <a:endCxn id="294" idx="5"/>
            </p:cNvCxnSpPr>
            <p:nvPr userDrawn="1"/>
          </p:nvCxnSpPr>
          <p:spPr>
            <a:xfrm flipH="1">
              <a:off x="10401901" y="1774673"/>
              <a:ext cx="1757220" cy="7783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E8725494-4D25-449F-9639-F16ECBE52F5D}"/>
                </a:ext>
              </a:extLst>
            </p:cNvPr>
            <p:cNvCxnSpPr>
              <a:cxnSpLocks/>
              <a:stCxn id="290" idx="0"/>
              <a:endCxn id="291" idx="4"/>
            </p:cNvCxnSpPr>
            <p:nvPr userDrawn="1"/>
          </p:nvCxnSpPr>
          <p:spPr>
            <a:xfrm flipH="1">
              <a:off x="11893491" y="1806534"/>
              <a:ext cx="313099" cy="9575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5139DC2E-4E17-447D-9977-97C8818AE22B}"/>
                </a:ext>
              </a:extLst>
            </p:cNvPr>
            <p:cNvCxnSpPr>
              <a:cxnSpLocks/>
              <a:stCxn id="362" idx="7"/>
              <a:endCxn id="427" idx="1"/>
            </p:cNvCxnSpPr>
            <p:nvPr userDrawn="1"/>
          </p:nvCxnSpPr>
          <p:spPr>
            <a:xfrm flipH="1" flipV="1">
              <a:off x="8117425" y="3321916"/>
              <a:ext cx="642685" cy="1106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56FF29F4-D9DD-4F9A-B75D-FB5158E6CA2F}"/>
                </a:ext>
              </a:extLst>
            </p:cNvPr>
            <p:cNvCxnSpPr>
              <a:cxnSpLocks/>
              <a:endCxn id="289" idx="6"/>
            </p:cNvCxnSpPr>
            <p:nvPr userDrawn="1"/>
          </p:nvCxnSpPr>
          <p:spPr>
            <a:xfrm flipH="1">
              <a:off x="11941804" y="350882"/>
              <a:ext cx="294325" cy="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137EE875-82DC-480B-B3CC-7115527A31BA}"/>
                </a:ext>
              </a:extLst>
            </p:cNvPr>
            <p:cNvCxnSpPr>
              <a:cxnSpLocks/>
              <a:stCxn id="362" idx="0"/>
              <a:endCxn id="426" idx="3"/>
            </p:cNvCxnSpPr>
            <p:nvPr userDrawn="1"/>
          </p:nvCxnSpPr>
          <p:spPr>
            <a:xfrm flipV="1">
              <a:off x="8839337" y="3056346"/>
              <a:ext cx="575543" cy="133887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1A18D9F8-3E22-4373-9A13-5DD967E54137}"/>
                </a:ext>
              </a:extLst>
            </p:cNvPr>
            <p:cNvCxnSpPr>
              <a:cxnSpLocks/>
              <a:stCxn id="374" idx="0"/>
              <a:endCxn id="425" idx="0"/>
            </p:cNvCxnSpPr>
            <p:nvPr userDrawn="1"/>
          </p:nvCxnSpPr>
          <p:spPr>
            <a:xfrm flipH="1" flipV="1">
              <a:off x="10593831" y="3434127"/>
              <a:ext cx="970340" cy="11166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A4F350C-2EF1-4736-8CD1-F5E23F1A47C6}"/>
                </a:ext>
              </a:extLst>
            </p:cNvPr>
            <p:cNvCxnSpPr>
              <a:cxnSpLocks/>
              <a:stCxn id="374" idx="1"/>
              <a:endCxn id="291" idx="0"/>
            </p:cNvCxnSpPr>
            <p:nvPr userDrawn="1"/>
          </p:nvCxnSpPr>
          <p:spPr>
            <a:xfrm flipV="1">
              <a:off x="11616989" y="2983008"/>
              <a:ext cx="228732" cy="15896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13D645B3-EBAE-4820-9E92-282F9DBBC1DA}"/>
                </a:ext>
              </a:extLst>
            </p:cNvPr>
            <p:cNvCxnSpPr>
              <a:cxnSpLocks/>
              <a:stCxn id="291" idx="2"/>
              <a:endCxn id="294" idx="6"/>
            </p:cNvCxnSpPr>
            <p:nvPr userDrawn="1"/>
          </p:nvCxnSpPr>
          <p:spPr>
            <a:xfrm flipH="1" flipV="1">
              <a:off x="10423779" y="2605827"/>
              <a:ext cx="1336358" cy="2438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1663D816-53E3-44F3-9BFD-15782BE36F61}"/>
                </a:ext>
              </a:extLst>
            </p:cNvPr>
            <p:cNvCxnSpPr>
              <a:cxnSpLocks/>
              <a:stCxn id="290" idx="2"/>
              <a:endCxn id="292" idx="6"/>
            </p:cNvCxnSpPr>
            <p:nvPr userDrawn="1"/>
          </p:nvCxnSpPr>
          <p:spPr>
            <a:xfrm flipH="1" flipV="1">
              <a:off x="11097954" y="1194675"/>
              <a:ext cx="1050131" cy="5239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CFA57A08-F6B9-45B6-B0C9-792D72522B1A}"/>
                </a:ext>
              </a:extLst>
            </p:cNvPr>
            <p:cNvCxnSpPr>
              <a:cxnSpLocks/>
              <a:stCxn id="289" idx="1"/>
              <a:endCxn id="292" idx="5"/>
            </p:cNvCxnSpPr>
            <p:nvPr userDrawn="1"/>
          </p:nvCxnSpPr>
          <p:spPr>
            <a:xfrm flipH="1">
              <a:off x="11050531" y="430109"/>
              <a:ext cx="700002" cy="6931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98C937C5-AF10-4233-9E18-EDDB265F3454}"/>
                </a:ext>
              </a:extLst>
            </p:cNvPr>
            <p:cNvCxnSpPr>
              <a:cxnSpLocks/>
              <a:stCxn id="289" idx="3"/>
              <a:endCxn id="306" idx="1"/>
            </p:cNvCxnSpPr>
            <p:nvPr userDrawn="1"/>
          </p:nvCxnSpPr>
          <p:spPr>
            <a:xfrm flipH="1" flipV="1">
              <a:off x="10480717" y="1658"/>
              <a:ext cx="1269816" cy="2699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298B07B3-1883-4F03-AD3C-0BF0FE43D5CD}"/>
                </a:ext>
              </a:extLst>
            </p:cNvPr>
            <p:cNvCxnSpPr>
              <a:cxnSpLocks/>
              <a:stCxn id="292" idx="4"/>
              <a:endCxn id="306" idx="2"/>
            </p:cNvCxnSpPr>
            <p:nvPr userDrawn="1"/>
          </p:nvCxnSpPr>
          <p:spPr>
            <a:xfrm flipH="1" flipV="1">
              <a:off x="10368902" y="619"/>
              <a:ext cx="597574" cy="11056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302E19F2-9F6F-4F45-818F-51FAA355FA2E}"/>
                </a:ext>
              </a:extLst>
            </p:cNvPr>
            <p:cNvCxnSpPr>
              <a:cxnSpLocks/>
              <a:stCxn id="288" idx="5"/>
              <a:endCxn id="306" idx="0"/>
            </p:cNvCxnSpPr>
            <p:nvPr userDrawn="1"/>
          </p:nvCxnSpPr>
          <p:spPr>
            <a:xfrm flipV="1">
              <a:off x="9322059" y="-420"/>
              <a:ext cx="935027" cy="3459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B7141E8A-D6CA-47A8-B851-91BB501B86D2}"/>
                </a:ext>
              </a:extLst>
            </p:cNvPr>
            <p:cNvCxnSpPr>
              <a:cxnSpLocks/>
              <a:stCxn id="289" idx="7"/>
              <a:endCxn id="290" idx="3"/>
            </p:cNvCxnSpPr>
            <p:nvPr userDrawn="1"/>
          </p:nvCxnSpPr>
          <p:spPr>
            <a:xfrm>
              <a:off x="11908987" y="430109"/>
              <a:ext cx="270959" cy="12410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92559B9-29A2-497A-BF18-1C1AFA86EEB9}"/>
                </a:ext>
              </a:extLst>
            </p:cNvPr>
            <p:cNvCxnSpPr>
              <a:cxnSpLocks/>
              <a:stCxn id="287" idx="7"/>
              <a:endCxn id="293" idx="3"/>
            </p:cNvCxnSpPr>
            <p:nvPr userDrawn="1"/>
          </p:nvCxnSpPr>
          <p:spPr>
            <a:xfrm>
              <a:off x="7803031" y="570690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0E65A0D4-1AEB-4FBE-A6C7-F709B9CBAD70}"/>
                </a:ext>
              </a:extLst>
            </p:cNvPr>
            <p:cNvCxnSpPr>
              <a:cxnSpLocks/>
              <a:endCxn id="289" idx="4"/>
            </p:cNvCxnSpPr>
            <p:nvPr userDrawn="1"/>
          </p:nvCxnSpPr>
          <p:spPr>
            <a:xfrm flipH="1">
              <a:off x="11829760" y="8940"/>
              <a:ext cx="14366" cy="22989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CEDDEB5-D537-435B-8377-818C31E4B851}"/>
                </a:ext>
              </a:extLst>
            </p:cNvPr>
            <p:cNvSpPr/>
            <p:nvPr userDrawn="1"/>
          </p:nvSpPr>
          <p:spPr>
            <a:xfrm rot="1036530" flipV="1">
              <a:off x="3282465" y="277068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A8B7EACD-8FD4-4E3A-8A26-9044A0617604}"/>
                </a:ext>
              </a:extLst>
            </p:cNvPr>
            <p:cNvSpPr/>
            <p:nvPr userDrawn="1"/>
          </p:nvSpPr>
          <p:spPr>
            <a:xfrm flipV="1">
              <a:off x="2747608" y="150924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BF2B72B-6720-43B5-973A-144CBDFC0A66}"/>
                </a:ext>
              </a:extLst>
            </p:cNvPr>
            <p:cNvSpPr/>
            <p:nvPr userDrawn="1"/>
          </p:nvSpPr>
          <p:spPr>
            <a:xfrm flipV="1">
              <a:off x="1393233" y="171375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91AA3BC4-49FA-4E0C-ABE5-E346F25A773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898758" y="683587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F71B847-7913-4793-A193-1DB58EAA3E6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677624" y="5685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F77DB7A4-1011-4AF3-AC2F-9E7FBC6E43B7}"/>
                </a:ext>
              </a:extLst>
            </p:cNvPr>
            <p:cNvSpPr/>
            <p:nvPr userDrawn="1"/>
          </p:nvSpPr>
          <p:spPr>
            <a:xfrm flipV="1">
              <a:off x="5036983" y="880818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0F1BBFB-B2E3-4426-A042-2A195D3515C9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168345" y="114169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569B5C16-4CC0-4107-9E70-E9BD3F9DAD9D}"/>
                </a:ext>
              </a:extLst>
            </p:cNvPr>
            <p:cNvSpPr/>
            <p:nvPr userDrawn="1"/>
          </p:nvSpPr>
          <p:spPr>
            <a:xfrm flipV="1">
              <a:off x="6173566" y="2159704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775641CF-7012-4272-B57D-E9C3C334E6E1}"/>
                </a:ext>
              </a:extLst>
            </p:cNvPr>
            <p:cNvSpPr/>
            <p:nvPr userDrawn="1"/>
          </p:nvSpPr>
          <p:spPr>
            <a:xfrm flipV="1">
              <a:off x="7625759" y="16101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9F220C4-03FD-4819-ADFC-D2877949E9E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7675517" y="44317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EA725BF7-2779-4B3D-BE1A-08029AE23955}"/>
                </a:ext>
              </a:extLst>
            </p:cNvPr>
            <p:cNvSpPr/>
            <p:nvPr userDrawn="1"/>
          </p:nvSpPr>
          <p:spPr>
            <a:xfrm flipV="1">
              <a:off x="9130788" y="3127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C5930D89-FC17-4A14-BB00-CFD467CA8448}"/>
                </a:ext>
              </a:extLst>
            </p:cNvPr>
            <p:cNvSpPr/>
            <p:nvPr userDrawn="1"/>
          </p:nvSpPr>
          <p:spPr>
            <a:xfrm flipV="1">
              <a:off x="11717716" y="23883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826C4DAA-3C3E-4399-B944-0F64961B18C1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V="1">
              <a:off x="12146619" y="165860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6907189B-D84A-4C9D-9DDA-D3E883934E11}"/>
                </a:ext>
              </a:extLst>
            </p:cNvPr>
            <p:cNvSpPr/>
            <p:nvPr userDrawn="1"/>
          </p:nvSpPr>
          <p:spPr>
            <a:xfrm rot="738506" flipV="1">
              <a:off x="11757562" y="276149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E099447C-5426-4BBF-8E60-E434B5540E47}"/>
                </a:ext>
              </a:extLst>
            </p:cNvPr>
            <p:cNvSpPr/>
            <p:nvPr userDrawn="1"/>
          </p:nvSpPr>
          <p:spPr>
            <a:xfrm rot="20935587" flipV="1">
              <a:off x="10875952" y="1104151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B85E12F-FB94-4801-99AD-C0B5FD058517}"/>
                </a:ext>
              </a:extLst>
            </p:cNvPr>
            <p:cNvSpPr/>
            <p:nvPr userDrawn="1"/>
          </p:nvSpPr>
          <p:spPr>
            <a:xfrm flipV="1">
              <a:off x="9194632" y="151567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CCC4C9FB-C60D-4E64-9F53-D5BA3A837C2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74387" y="2531131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E2A5EC24-B372-4B1F-BC96-0CF8E49906CF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780028" y="130134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3AC3E801-5AC5-433A-B005-2BE04734D267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938273" y="211980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98AB6443-BF2A-46FC-B5D8-B72F6332A5A6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888828" y="2078148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4C314C5-4577-4BF0-A86D-9AA9CB7FDF9D}"/>
                </a:ext>
              </a:extLst>
            </p:cNvPr>
            <p:cNvCxnSpPr>
              <a:cxnSpLocks/>
              <a:stCxn id="297" idx="2"/>
              <a:endCxn id="279" idx="7"/>
            </p:cNvCxnSpPr>
            <p:nvPr userDrawn="1"/>
          </p:nvCxnSpPr>
          <p:spPr>
            <a:xfrm flipH="1" flipV="1">
              <a:off x="2949180" y="1710820"/>
              <a:ext cx="939648" cy="44202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523E38A6-323F-43A4-A2FE-B1698AA07090}"/>
                </a:ext>
              </a:extLst>
            </p:cNvPr>
            <p:cNvCxnSpPr>
              <a:cxnSpLocks/>
              <a:stCxn id="280" idx="4"/>
              <a:endCxn id="281" idx="1"/>
            </p:cNvCxnSpPr>
            <p:nvPr userDrawn="1"/>
          </p:nvCxnSpPr>
          <p:spPr>
            <a:xfrm flipV="1">
              <a:off x="1505277" y="811101"/>
              <a:ext cx="415359" cy="9026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68EA1FC-9FD5-4BBB-A2AD-590409940BD1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435217" y="86366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EE301E94-6785-481F-ACEC-22DD4B8CD327}"/>
                </a:ext>
              </a:extLst>
            </p:cNvPr>
            <p:cNvCxnSpPr>
              <a:cxnSpLocks/>
              <a:stCxn id="300" idx="3"/>
            </p:cNvCxnSpPr>
            <p:nvPr userDrawn="1"/>
          </p:nvCxnSpPr>
          <p:spPr>
            <a:xfrm flipH="1" flipV="1">
              <a:off x="14396" y="20999"/>
              <a:ext cx="442699" cy="8645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E0F9471F-7A2F-4926-B5EE-651B194A6905}"/>
                </a:ext>
              </a:extLst>
            </p:cNvPr>
            <p:cNvCxnSpPr>
              <a:cxnSpLocks/>
              <a:stCxn id="300" idx="2"/>
            </p:cNvCxnSpPr>
            <p:nvPr userDrawn="1"/>
          </p:nvCxnSpPr>
          <p:spPr>
            <a:xfrm flipH="1" flipV="1">
              <a:off x="-27532" y="832189"/>
              <a:ext cx="462749" cy="10617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>
              <a:extLst>
                <a:ext uri="{FF2B5EF4-FFF2-40B4-BE49-F238E27FC236}">
                  <a16:creationId xmlns:a16="http://schemas.microsoft.com/office/drawing/2014/main" id="{7EDB3E1C-A8F0-499A-B828-819537F0E1D7}"/>
                </a:ext>
              </a:extLst>
            </p:cNvPr>
            <p:cNvCxnSpPr>
              <a:cxnSpLocks/>
              <a:stCxn id="300" idx="1"/>
            </p:cNvCxnSpPr>
            <p:nvPr userDrawn="1"/>
          </p:nvCxnSpPr>
          <p:spPr>
            <a:xfrm flipH="1">
              <a:off x="-27532" y="991183"/>
              <a:ext cx="484627" cy="496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>
              <a:extLst>
                <a:ext uri="{FF2B5EF4-FFF2-40B4-BE49-F238E27FC236}">
                  <a16:creationId xmlns:a16="http://schemas.microsoft.com/office/drawing/2014/main" id="{6B9C1564-EA91-4D7D-8BF2-FA3284AFE33E}"/>
                </a:ext>
              </a:extLst>
            </p:cNvPr>
            <p:cNvCxnSpPr>
              <a:cxnSpLocks/>
              <a:endCxn id="280" idx="2"/>
            </p:cNvCxnSpPr>
            <p:nvPr userDrawn="1"/>
          </p:nvCxnSpPr>
          <p:spPr>
            <a:xfrm flipV="1">
              <a:off x="42498" y="1825802"/>
              <a:ext cx="1350735" cy="1774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Chord 304">
              <a:extLst>
                <a:ext uri="{FF2B5EF4-FFF2-40B4-BE49-F238E27FC236}">
                  <a16:creationId xmlns:a16="http://schemas.microsoft.com/office/drawing/2014/main" id="{C91A2ACB-C039-4DF9-A36F-19297298813D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6507935" y="-75430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Chord 305">
              <a:extLst>
                <a:ext uri="{FF2B5EF4-FFF2-40B4-BE49-F238E27FC236}">
                  <a16:creationId xmlns:a16="http://schemas.microsoft.com/office/drawing/2014/main" id="{2E5DC447-86C0-481D-9508-E81A405EF66B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10256792" y="-104349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FCDD8B4A-0EA9-43A6-805D-324EE240D2CC}"/>
                </a:ext>
              </a:extLst>
            </p:cNvPr>
            <p:cNvCxnSpPr>
              <a:cxnSpLocks/>
              <a:stCxn id="305" idx="1"/>
              <a:endCxn id="287" idx="3"/>
            </p:cNvCxnSpPr>
            <p:nvPr userDrawn="1"/>
          </p:nvCxnSpPr>
          <p:spPr>
            <a:xfrm>
              <a:off x="6657218" y="-4759"/>
              <a:ext cx="1040177" cy="46981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>
              <a:extLst>
                <a:ext uri="{FF2B5EF4-FFF2-40B4-BE49-F238E27FC236}">
                  <a16:creationId xmlns:a16="http://schemas.microsoft.com/office/drawing/2014/main" id="{373C6692-D094-452C-827E-A54C62E4E181}"/>
                </a:ext>
              </a:extLst>
            </p:cNvPr>
            <p:cNvCxnSpPr>
              <a:cxnSpLocks/>
              <a:endCxn id="359" idx="1"/>
            </p:cNvCxnSpPr>
            <p:nvPr userDrawn="1"/>
          </p:nvCxnSpPr>
          <p:spPr>
            <a:xfrm flipH="1">
              <a:off x="11505573" y="5340915"/>
              <a:ext cx="674373" cy="39668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308">
              <a:extLst>
                <a:ext uri="{FF2B5EF4-FFF2-40B4-BE49-F238E27FC236}">
                  <a16:creationId xmlns:a16="http://schemas.microsoft.com/office/drawing/2014/main" id="{906804F7-F4B5-434F-9BCE-6A3EF6D1039C}"/>
                </a:ext>
              </a:extLst>
            </p:cNvPr>
            <p:cNvCxnSpPr>
              <a:cxnSpLocks/>
              <a:endCxn id="374" idx="2"/>
            </p:cNvCxnSpPr>
            <p:nvPr userDrawn="1"/>
          </p:nvCxnSpPr>
          <p:spPr>
            <a:xfrm flipH="1">
              <a:off x="11638867" y="4355007"/>
              <a:ext cx="670058" cy="2704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0AE7BA9E-107E-410D-9915-0437BEBEC086}"/>
                </a:ext>
              </a:extLst>
            </p:cNvPr>
            <p:cNvCxnSpPr>
              <a:cxnSpLocks/>
              <a:stCxn id="359" idx="0"/>
              <a:endCxn id="374" idx="4"/>
            </p:cNvCxnSpPr>
            <p:nvPr userDrawn="1"/>
          </p:nvCxnSpPr>
          <p:spPr>
            <a:xfrm flipV="1">
              <a:off x="11422079" y="4700191"/>
              <a:ext cx="142092" cy="100282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178ACFF6-0A0C-49BE-96C3-E521F9EAAC7D}"/>
                </a:ext>
              </a:extLst>
            </p:cNvPr>
            <p:cNvCxnSpPr>
              <a:cxnSpLocks/>
              <a:stCxn id="425" idx="2"/>
              <a:endCxn id="361" idx="1"/>
            </p:cNvCxnSpPr>
            <p:nvPr userDrawn="1"/>
          </p:nvCxnSpPr>
          <p:spPr>
            <a:xfrm>
              <a:off x="10451194" y="3503136"/>
              <a:ext cx="31607" cy="69341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A06ACE9F-37A7-4A4A-89D4-FE023920A715}"/>
                </a:ext>
              </a:extLst>
            </p:cNvPr>
            <p:cNvCxnSpPr>
              <a:cxnSpLocks/>
              <a:stCxn id="359" idx="7"/>
              <a:endCxn id="361" idx="3"/>
            </p:cNvCxnSpPr>
            <p:nvPr userDrawn="1"/>
          </p:nvCxnSpPr>
          <p:spPr>
            <a:xfrm flipH="1" flipV="1">
              <a:off x="10482801" y="4355007"/>
              <a:ext cx="855784" cy="1382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7859E751-F635-4CA9-AC9B-536404D33DC3}"/>
                </a:ext>
              </a:extLst>
            </p:cNvPr>
            <p:cNvCxnSpPr>
              <a:cxnSpLocks/>
              <a:endCxn id="374" idx="3"/>
            </p:cNvCxnSpPr>
            <p:nvPr userDrawn="1"/>
          </p:nvCxnSpPr>
          <p:spPr>
            <a:xfrm flipH="1" flipV="1">
              <a:off x="11616989" y="4678313"/>
              <a:ext cx="692282" cy="40958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865AD565-FF11-4164-AC16-526B4DB1E9BB}"/>
                </a:ext>
              </a:extLst>
            </p:cNvPr>
            <p:cNvCxnSpPr>
              <a:cxnSpLocks/>
              <a:stCxn id="374" idx="6"/>
              <a:endCxn id="361" idx="2"/>
            </p:cNvCxnSpPr>
            <p:nvPr userDrawn="1"/>
          </p:nvCxnSpPr>
          <p:spPr>
            <a:xfrm flipH="1" flipV="1">
              <a:off x="10515618" y="4275780"/>
              <a:ext cx="973856" cy="3497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4BB0D92A-0FC0-44D4-A508-28813B1ED449}"/>
                </a:ext>
              </a:extLst>
            </p:cNvPr>
            <p:cNvCxnSpPr>
              <a:cxnSpLocks/>
              <a:stCxn id="360" idx="0"/>
              <a:endCxn id="361" idx="4"/>
            </p:cNvCxnSpPr>
            <p:nvPr userDrawn="1"/>
          </p:nvCxnSpPr>
          <p:spPr>
            <a:xfrm flipV="1">
              <a:off x="10334099" y="4387824"/>
              <a:ext cx="69475" cy="11410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CA09E2B2-5EDB-4135-AE64-F2C8A73C94E9}"/>
                </a:ext>
              </a:extLst>
            </p:cNvPr>
            <p:cNvCxnSpPr>
              <a:cxnSpLocks/>
              <a:stCxn id="363" idx="1"/>
              <a:endCxn id="361" idx="5"/>
            </p:cNvCxnSpPr>
            <p:nvPr userDrawn="1"/>
          </p:nvCxnSpPr>
          <p:spPr>
            <a:xfrm flipV="1">
              <a:off x="8879746" y="4355007"/>
              <a:ext cx="1444602" cy="13037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C4084EAD-0150-4C76-990C-7DD4DA5AB33A}"/>
                </a:ext>
              </a:extLst>
            </p:cNvPr>
            <p:cNvCxnSpPr>
              <a:cxnSpLocks/>
              <a:stCxn id="363" idx="0"/>
              <a:endCxn id="362" idx="4"/>
            </p:cNvCxnSpPr>
            <p:nvPr userDrawn="1"/>
          </p:nvCxnSpPr>
          <p:spPr>
            <a:xfrm flipV="1">
              <a:off x="8826927" y="4619304"/>
              <a:ext cx="12410" cy="10175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4786F27C-FF10-4D73-9B41-FB02D335634C}"/>
                </a:ext>
              </a:extLst>
            </p:cNvPr>
            <p:cNvCxnSpPr>
              <a:cxnSpLocks/>
              <a:stCxn id="362" idx="2"/>
              <a:endCxn id="361" idx="6"/>
            </p:cNvCxnSpPr>
            <p:nvPr userDrawn="1"/>
          </p:nvCxnSpPr>
          <p:spPr>
            <a:xfrm flipV="1">
              <a:off x="8951381" y="4275780"/>
              <a:ext cx="1340149" cy="23148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946BD474-415C-4892-804C-D5A8AD464B10}"/>
                </a:ext>
              </a:extLst>
            </p:cNvPr>
            <p:cNvCxnSpPr>
              <a:cxnSpLocks/>
              <a:stCxn id="362" idx="7"/>
              <a:endCxn id="370" idx="2"/>
            </p:cNvCxnSpPr>
            <p:nvPr userDrawn="1"/>
          </p:nvCxnSpPr>
          <p:spPr>
            <a:xfrm flipH="1" flipV="1">
              <a:off x="6683226" y="3221226"/>
              <a:ext cx="2076884" cy="12068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6407CA6B-FAAB-419C-AD23-8F9A6CEA4C49}"/>
                </a:ext>
              </a:extLst>
            </p:cNvPr>
            <p:cNvCxnSpPr>
              <a:cxnSpLocks/>
              <a:stCxn id="362" idx="6"/>
              <a:endCxn id="369" idx="2"/>
            </p:cNvCxnSpPr>
            <p:nvPr userDrawn="1"/>
          </p:nvCxnSpPr>
          <p:spPr>
            <a:xfrm flipH="1">
              <a:off x="7382508" y="4507260"/>
              <a:ext cx="1344785" cy="944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2E778272-CD9C-4F2D-A874-85E4E85B7DAA}"/>
                </a:ext>
              </a:extLst>
            </p:cNvPr>
            <p:cNvCxnSpPr>
              <a:cxnSpLocks/>
              <a:stCxn id="369" idx="7"/>
              <a:endCxn id="370" idx="3"/>
            </p:cNvCxnSpPr>
            <p:nvPr userDrawn="1"/>
          </p:nvCxnSpPr>
          <p:spPr>
            <a:xfrm flipH="1" flipV="1">
              <a:off x="6661348" y="3274044"/>
              <a:ext cx="529889" cy="1248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A7A16392-634A-45A1-AFCF-FBA599B7DFBC}"/>
                </a:ext>
              </a:extLst>
            </p:cNvPr>
            <p:cNvCxnSpPr>
              <a:cxnSpLocks/>
              <a:stCxn id="426" idx="1"/>
              <a:endCxn id="361" idx="0"/>
            </p:cNvCxnSpPr>
            <p:nvPr userDrawn="1"/>
          </p:nvCxnSpPr>
          <p:spPr>
            <a:xfrm>
              <a:off x="9564537" y="3108409"/>
              <a:ext cx="839037" cy="105532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02D6A37C-A67B-4676-8E64-5640DF2F866E}"/>
                </a:ext>
              </a:extLst>
            </p:cNvPr>
            <p:cNvCxnSpPr>
              <a:cxnSpLocks/>
              <a:endCxn id="359" idx="3"/>
            </p:cNvCxnSpPr>
            <p:nvPr userDrawn="1"/>
          </p:nvCxnSpPr>
          <p:spPr>
            <a:xfrm flipH="1" flipV="1">
              <a:off x="11505573" y="5904589"/>
              <a:ext cx="674373" cy="3280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04E4833D-497A-4F0F-8B3E-510EBB4373C9}"/>
                </a:ext>
              </a:extLst>
            </p:cNvPr>
            <p:cNvCxnSpPr>
              <a:cxnSpLocks/>
              <a:stCxn id="360" idx="2"/>
              <a:endCxn id="359" idx="6"/>
            </p:cNvCxnSpPr>
            <p:nvPr userDrawn="1"/>
          </p:nvCxnSpPr>
          <p:spPr>
            <a:xfrm>
              <a:off x="10408795" y="5603601"/>
              <a:ext cx="895205" cy="2174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id="{78199112-8C7D-4557-A618-AFEBD175DC6D}"/>
                </a:ext>
              </a:extLst>
            </p:cNvPr>
            <p:cNvCxnSpPr>
              <a:cxnSpLocks/>
              <a:stCxn id="375" idx="0"/>
              <a:endCxn id="359" idx="5"/>
            </p:cNvCxnSpPr>
            <p:nvPr userDrawn="1"/>
          </p:nvCxnSpPr>
          <p:spPr>
            <a:xfrm flipV="1">
              <a:off x="10069009" y="5904589"/>
              <a:ext cx="1269576" cy="92154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49FE3BD2-0B05-4CFD-B455-0BE66669F53C}"/>
                </a:ext>
              </a:extLst>
            </p:cNvPr>
            <p:cNvCxnSpPr>
              <a:cxnSpLocks/>
              <a:endCxn id="359" idx="4"/>
            </p:cNvCxnSpPr>
            <p:nvPr userDrawn="1"/>
          </p:nvCxnSpPr>
          <p:spPr>
            <a:xfrm flipH="1" flipV="1">
              <a:off x="11422079" y="5939173"/>
              <a:ext cx="271967" cy="910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id="{627DA20E-216C-4E0A-B4DF-6966B7FD2C57}"/>
                </a:ext>
              </a:extLst>
            </p:cNvPr>
            <p:cNvCxnSpPr>
              <a:cxnSpLocks/>
              <a:stCxn id="375" idx="2"/>
              <a:endCxn id="360" idx="4"/>
            </p:cNvCxnSpPr>
            <p:nvPr userDrawn="1"/>
          </p:nvCxnSpPr>
          <p:spPr>
            <a:xfrm flipV="1">
              <a:off x="9994466" y="5678297"/>
              <a:ext cx="339634" cy="11471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E4C69B3F-0639-449C-970A-ECD1A8A0D59E}"/>
                </a:ext>
              </a:extLst>
            </p:cNvPr>
            <p:cNvCxnSpPr>
              <a:cxnSpLocks/>
              <a:stCxn id="363" idx="2"/>
              <a:endCxn id="360" idx="6"/>
            </p:cNvCxnSpPr>
            <p:nvPr userDrawn="1"/>
          </p:nvCxnSpPr>
          <p:spPr>
            <a:xfrm flipV="1">
              <a:off x="8901623" y="5603601"/>
              <a:ext cx="1357780" cy="1079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>
              <a:extLst>
                <a:ext uri="{FF2B5EF4-FFF2-40B4-BE49-F238E27FC236}">
                  <a16:creationId xmlns:a16="http://schemas.microsoft.com/office/drawing/2014/main" id="{95B6EF2E-E04D-415A-A170-6B7699471361}"/>
                </a:ext>
              </a:extLst>
            </p:cNvPr>
            <p:cNvCxnSpPr>
              <a:cxnSpLocks/>
              <a:stCxn id="363" idx="4"/>
            </p:cNvCxnSpPr>
            <p:nvPr userDrawn="1"/>
          </p:nvCxnSpPr>
          <p:spPr>
            <a:xfrm flipH="1">
              <a:off x="8785593" y="5786266"/>
              <a:ext cx="41334" cy="10424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8E6F62BC-1816-4F53-A538-A429B2D7E639}"/>
                </a:ext>
              </a:extLst>
            </p:cNvPr>
            <p:cNvCxnSpPr>
              <a:cxnSpLocks/>
              <a:stCxn id="364" idx="3"/>
            </p:cNvCxnSpPr>
            <p:nvPr userDrawn="1"/>
          </p:nvCxnSpPr>
          <p:spPr>
            <a:xfrm>
              <a:off x="7413535" y="5883908"/>
              <a:ext cx="565475" cy="95879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id="{469036D4-8CE6-4750-814D-4FDCE99B4674}"/>
                </a:ext>
              </a:extLst>
            </p:cNvPr>
            <p:cNvCxnSpPr>
              <a:cxnSpLocks/>
              <a:stCxn id="364" idx="2"/>
              <a:endCxn id="363" idx="6"/>
            </p:cNvCxnSpPr>
            <p:nvPr userDrawn="1"/>
          </p:nvCxnSpPr>
          <p:spPr>
            <a:xfrm flipV="1">
              <a:off x="7446352" y="5711570"/>
              <a:ext cx="1305879" cy="93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14FCA4AF-BC95-4815-88EE-8558E41FB720}"/>
                </a:ext>
              </a:extLst>
            </p:cNvPr>
            <p:cNvCxnSpPr>
              <a:cxnSpLocks/>
              <a:stCxn id="369" idx="4"/>
              <a:endCxn id="364" idx="0"/>
            </p:cNvCxnSpPr>
            <p:nvPr userDrawn="1"/>
          </p:nvCxnSpPr>
          <p:spPr>
            <a:xfrm>
              <a:off x="7270464" y="4713764"/>
              <a:ext cx="63844" cy="9788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id="{2084E696-7EDB-418C-B958-A2F4229C8805}"/>
                </a:ext>
              </a:extLst>
            </p:cNvPr>
            <p:cNvCxnSpPr>
              <a:cxnSpLocks/>
              <a:stCxn id="368" idx="3"/>
              <a:endCxn id="364" idx="7"/>
            </p:cNvCxnSpPr>
            <p:nvPr userDrawn="1"/>
          </p:nvCxnSpPr>
          <p:spPr>
            <a:xfrm>
              <a:off x="5682113" y="5075781"/>
              <a:ext cx="1572968" cy="64967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961158D0-E463-499A-9791-0E0A8F24D6F8}"/>
                </a:ext>
              </a:extLst>
            </p:cNvPr>
            <p:cNvCxnSpPr>
              <a:cxnSpLocks/>
              <a:stCxn id="368" idx="2"/>
              <a:endCxn id="369" idx="6"/>
            </p:cNvCxnSpPr>
            <p:nvPr userDrawn="1"/>
          </p:nvCxnSpPr>
          <p:spPr>
            <a:xfrm flipV="1">
              <a:off x="5699103" y="4601720"/>
              <a:ext cx="1459318" cy="3900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334">
              <a:extLst>
                <a:ext uri="{FF2B5EF4-FFF2-40B4-BE49-F238E27FC236}">
                  <a16:creationId xmlns:a16="http://schemas.microsoft.com/office/drawing/2014/main" id="{13BCCF43-7AE9-40E0-BFD0-DD9309A6816F}"/>
                </a:ext>
              </a:extLst>
            </p:cNvPr>
            <p:cNvCxnSpPr>
              <a:cxnSpLocks/>
              <a:stCxn id="368" idx="1"/>
              <a:endCxn id="370" idx="4"/>
            </p:cNvCxnSpPr>
            <p:nvPr userDrawn="1"/>
          </p:nvCxnSpPr>
          <p:spPr>
            <a:xfrm flipV="1">
              <a:off x="5651680" y="3295922"/>
              <a:ext cx="956850" cy="162435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260C41DF-7899-497E-9BC9-7B63B7542547}"/>
                </a:ext>
              </a:extLst>
            </p:cNvPr>
            <p:cNvCxnSpPr>
              <a:cxnSpLocks/>
              <a:stCxn id="366" idx="1"/>
              <a:endCxn id="370" idx="5"/>
            </p:cNvCxnSpPr>
            <p:nvPr userDrawn="1"/>
          </p:nvCxnSpPr>
          <p:spPr>
            <a:xfrm flipV="1">
              <a:off x="4477836" y="3274044"/>
              <a:ext cx="2077876" cy="1772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9A925E5B-591D-456C-A046-9331FFB1F3A2}"/>
                </a:ext>
              </a:extLst>
            </p:cNvPr>
            <p:cNvCxnSpPr>
              <a:cxnSpLocks/>
              <a:stCxn id="366" idx="0"/>
              <a:endCxn id="367" idx="4"/>
            </p:cNvCxnSpPr>
            <p:nvPr userDrawn="1"/>
          </p:nvCxnSpPr>
          <p:spPr>
            <a:xfrm flipV="1">
              <a:off x="4430367" y="4043431"/>
              <a:ext cx="58508" cy="9715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D7B90A13-08B7-43FF-A47A-3933FC589730}"/>
                </a:ext>
              </a:extLst>
            </p:cNvPr>
            <p:cNvCxnSpPr>
              <a:cxnSpLocks/>
              <a:stCxn id="372" idx="0"/>
              <a:endCxn id="371" idx="4"/>
            </p:cNvCxnSpPr>
            <p:nvPr userDrawn="1"/>
          </p:nvCxnSpPr>
          <p:spPr>
            <a:xfrm flipV="1">
              <a:off x="2274960" y="3873481"/>
              <a:ext cx="236156" cy="11539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>
              <a:extLst>
                <a:ext uri="{FF2B5EF4-FFF2-40B4-BE49-F238E27FC236}">
                  <a16:creationId xmlns:a16="http://schemas.microsoft.com/office/drawing/2014/main" id="{552F023E-F861-4D0A-9015-A77CE58EAE0D}"/>
                </a:ext>
              </a:extLst>
            </p:cNvPr>
            <p:cNvCxnSpPr>
              <a:cxnSpLocks/>
              <a:stCxn id="400" idx="7"/>
              <a:endCxn id="371" idx="5"/>
            </p:cNvCxnSpPr>
            <p:nvPr userDrawn="1"/>
          </p:nvCxnSpPr>
          <p:spPr>
            <a:xfrm flipV="1">
              <a:off x="1153506" y="3840664"/>
              <a:ext cx="1278383" cy="71666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923B0743-5E3F-4DF0-B080-CCD4E560A777}"/>
                </a:ext>
              </a:extLst>
            </p:cNvPr>
            <p:cNvCxnSpPr>
              <a:cxnSpLocks/>
              <a:endCxn id="372" idx="6"/>
            </p:cNvCxnSpPr>
            <p:nvPr userDrawn="1"/>
          </p:nvCxnSpPr>
          <p:spPr>
            <a:xfrm flipV="1">
              <a:off x="1109306" y="5139476"/>
              <a:ext cx="1053610" cy="4204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EDE58932-D9CD-4E27-9EFD-E101EBDACCC5}"/>
                </a:ext>
              </a:extLst>
            </p:cNvPr>
            <p:cNvCxnSpPr>
              <a:cxnSpLocks/>
              <a:stCxn id="399" idx="5"/>
              <a:endCxn id="373" idx="6"/>
            </p:cNvCxnSpPr>
            <p:nvPr userDrawn="1"/>
          </p:nvCxnSpPr>
          <p:spPr>
            <a:xfrm>
              <a:off x="1094332" y="5702233"/>
              <a:ext cx="1771424" cy="47755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C750B407-FC67-44BB-8610-F9FC2DC8C790}"/>
                </a:ext>
              </a:extLst>
            </p:cNvPr>
            <p:cNvCxnSpPr>
              <a:cxnSpLocks/>
              <a:endCxn id="373" idx="4"/>
            </p:cNvCxnSpPr>
            <p:nvPr userDrawn="1"/>
          </p:nvCxnSpPr>
          <p:spPr>
            <a:xfrm flipV="1">
              <a:off x="2739040" y="6254482"/>
              <a:ext cx="201412" cy="5439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>
              <a:extLst>
                <a:ext uri="{FF2B5EF4-FFF2-40B4-BE49-F238E27FC236}">
                  <a16:creationId xmlns:a16="http://schemas.microsoft.com/office/drawing/2014/main" id="{3F0D27C1-E130-400F-8F39-3CAC3F8A23B6}"/>
                </a:ext>
              </a:extLst>
            </p:cNvPr>
            <p:cNvCxnSpPr>
              <a:cxnSpLocks/>
              <a:stCxn id="373" idx="3"/>
            </p:cNvCxnSpPr>
            <p:nvPr userDrawn="1"/>
          </p:nvCxnSpPr>
          <p:spPr>
            <a:xfrm>
              <a:off x="2993271" y="6232605"/>
              <a:ext cx="836426" cy="56581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214F75FF-8C94-47DA-AE08-71F44BDBD1EC}"/>
                </a:ext>
              </a:extLst>
            </p:cNvPr>
            <p:cNvCxnSpPr>
              <a:cxnSpLocks/>
              <a:stCxn id="373" idx="3"/>
              <a:endCxn id="365" idx="6"/>
            </p:cNvCxnSpPr>
            <p:nvPr userDrawn="1"/>
          </p:nvCxnSpPr>
          <p:spPr>
            <a:xfrm flipV="1">
              <a:off x="2993270" y="6187800"/>
              <a:ext cx="1496920" cy="4480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0B70F7DA-D64B-46D2-A547-BC4CE795EA07}"/>
                </a:ext>
              </a:extLst>
            </p:cNvPr>
            <p:cNvCxnSpPr>
              <a:cxnSpLocks/>
              <a:stCxn id="373" idx="1"/>
              <a:endCxn id="366" idx="5"/>
            </p:cNvCxnSpPr>
            <p:nvPr userDrawn="1"/>
          </p:nvCxnSpPr>
          <p:spPr>
            <a:xfrm flipV="1">
              <a:off x="2993270" y="5129624"/>
              <a:ext cx="1360178" cy="9973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6DBD6E1B-8784-4704-8195-0BCDB0DD12FE}"/>
                </a:ext>
              </a:extLst>
            </p:cNvPr>
            <p:cNvCxnSpPr>
              <a:cxnSpLocks/>
              <a:stCxn id="372" idx="2"/>
              <a:endCxn id="366" idx="6"/>
            </p:cNvCxnSpPr>
            <p:nvPr userDrawn="1"/>
          </p:nvCxnSpPr>
          <p:spPr>
            <a:xfrm flipV="1">
              <a:off x="2387004" y="5073530"/>
              <a:ext cx="1955408" cy="6594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DAEBF375-FD76-449E-9314-344626C47C5D}"/>
                </a:ext>
              </a:extLst>
            </p:cNvPr>
            <p:cNvCxnSpPr>
              <a:cxnSpLocks/>
              <a:stCxn id="371" idx="3"/>
              <a:endCxn id="366" idx="7"/>
            </p:cNvCxnSpPr>
            <p:nvPr userDrawn="1"/>
          </p:nvCxnSpPr>
          <p:spPr>
            <a:xfrm>
              <a:off x="2590343" y="3840664"/>
              <a:ext cx="1783930" cy="118539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4EAB9229-0CC2-439A-8AAE-2CC9F2517F00}"/>
                </a:ext>
              </a:extLst>
            </p:cNvPr>
            <p:cNvCxnSpPr>
              <a:cxnSpLocks/>
              <a:stCxn id="371" idx="2"/>
              <a:endCxn id="367" idx="6"/>
            </p:cNvCxnSpPr>
            <p:nvPr userDrawn="1"/>
          </p:nvCxnSpPr>
          <p:spPr>
            <a:xfrm>
              <a:off x="2623160" y="3761437"/>
              <a:ext cx="1780131" cy="14864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D8EB75F0-8C67-46F0-9C06-932B2B561750}"/>
                </a:ext>
              </a:extLst>
            </p:cNvPr>
            <p:cNvCxnSpPr>
              <a:cxnSpLocks/>
              <a:stCxn id="367" idx="1"/>
              <a:endCxn id="370" idx="6"/>
            </p:cNvCxnSpPr>
            <p:nvPr userDrawn="1"/>
          </p:nvCxnSpPr>
          <p:spPr>
            <a:xfrm flipV="1">
              <a:off x="4607055" y="3221226"/>
              <a:ext cx="1926779" cy="65221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5C6A195A-EDFA-4340-B8ED-E41DE0AC644C}"/>
                </a:ext>
              </a:extLst>
            </p:cNvPr>
            <p:cNvCxnSpPr>
              <a:cxnSpLocks/>
              <a:stCxn id="366" idx="2"/>
              <a:endCxn id="368" idx="6"/>
            </p:cNvCxnSpPr>
            <p:nvPr userDrawn="1"/>
          </p:nvCxnSpPr>
          <p:spPr>
            <a:xfrm flipV="1">
              <a:off x="4488872" y="5034766"/>
              <a:ext cx="990314" cy="682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D39BF66C-8B3F-4EDB-9FFB-B4AD8FFDE955}"/>
                </a:ext>
              </a:extLst>
            </p:cNvPr>
            <p:cNvCxnSpPr>
              <a:cxnSpLocks/>
              <a:stCxn id="365" idx="1"/>
              <a:endCxn id="368" idx="5"/>
            </p:cNvCxnSpPr>
            <p:nvPr userDrawn="1"/>
          </p:nvCxnSpPr>
          <p:spPr>
            <a:xfrm flipV="1">
              <a:off x="4681461" y="5106214"/>
              <a:ext cx="845148" cy="100235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F79F56F-9637-47B3-AB27-DD13D4C283C6}"/>
                </a:ext>
              </a:extLst>
            </p:cNvPr>
            <p:cNvCxnSpPr>
              <a:cxnSpLocks/>
              <a:stCxn id="365" idx="3"/>
              <a:endCxn id="376" idx="1"/>
            </p:cNvCxnSpPr>
            <p:nvPr userDrawn="1"/>
          </p:nvCxnSpPr>
          <p:spPr>
            <a:xfrm>
              <a:off x="4681461" y="6267027"/>
              <a:ext cx="1470253" cy="56805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99586380-8D38-4885-88E4-36DD82154099}"/>
                </a:ext>
              </a:extLst>
            </p:cNvPr>
            <p:cNvCxnSpPr>
              <a:cxnSpLocks/>
              <a:stCxn id="368" idx="4"/>
              <a:endCxn id="376" idx="2"/>
            </p:cNvCxnSpPr>
            <p:nvPr userDrawn="1"/>
          </p:nvCxnSpPr>
          <p:spPr>
            <a:xfrm>
              <a:off x="5610665" y="5123204"/>
              <a:ext cx="652864" cy="17129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5C925850-0994-4830-9B1F-10EDF27BC020}"/>
                </a:ext>
              </a:extLst>
            </p:cNvPr>
            <p:cNvCxnSpPr>
              <a:cxnSpLocks/>
              <a:stCxn id="364" idx="5"/>
              <a:endCxn id="376" idx="0"/>
            </p:cNvCxnSpPr>
            <p:nvPr userDrawn="1"/>
          </p:nvCxnSpPr>
          <p:spPr>
            <a:xfrm flipH="1">
              <a:off x="6375345" y="5883908"/>
              <a:ext cx="879736" cy="95325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5170E3E0-808B-4B8B-82AD-A59AD4C9BC69}"/>
                </a:ext>
              </a:extLst>
            </p:cNvPr>
            <p:cNvCxnSpPr>
              <a:cxnSpLocks/>
              <a:stCxn id="365" idx="7"/>
              <a:endCxn id="366" idx="3"/>
            </p:cNvCxnSpPr>
            <p:nvPr userDrawn="1"/>
          </p:nvCxnSpPr>
          <p:spPr>
            <a:xfrm flipH="1" flipV="1">
              <a:off x="4457011" y="5150449"/>
              <a:ext cx="65996" cy="95812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A7546D67-5BF4-4226-8EE4-DCF808F46947}"/>
                </a:ext>
              </a:extLst>
            </p:cNvPr>
            <p:cNvCxnSpPr>
              <a:cxnSpLocks/>
              <a:stCxn id="363" idx="7"/>
              <a:endCxn id="369" idx="3"/>
            </p:cNvCxnSpPr>
            <p:nvPr userDrawn="1"/>
          </p:nvCxnSpPr>
          <p:spPr>
            <a:xfrm flipH="1" flipV="1">
              <a:off x="7349691" y="4680947"/>
              <a:ext cx="1424418" cy="97780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1D005286-EB1C-4547-97CC-FEA9386E3BA6}"/>
                </a:ext>
              </a:extLst>
            </p:cNvPr>
            <p:cNvCxnSpPr>
              <a:cxnSpLocks/>
              <a:endCxn id="365" idx="4"/>
            </p:cNvCxnSpPr>
            <p:nvPr userDrawn="1"/>
          </p:nvCxnSpPr>
          <p:spPr>
            <a:xfrm flipV="1">
              <a:off x="4489041" y="6299844"/>
              <a:ext cx="113193" cy="54614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D716AD86-8CD3-4736-96D7-208AD7E1DD15}"/>
                </a:ext>
              </a:extLst>
            </p:cNvPr>
            <p:cNvCxnSpPr>
              <a:cxnSpLocks/>
              <a:stCxn id="373" idx="7"/>
              <a:endCxn id="372" idx="4"/>
            </p:cNvCxnSpPr>
            <p:nvPr userDrawn="1"/>
          </p:nvCxnSpPr>
          <p:spPr>
            <a:xfrm flipH="1" flipV="1">
              <a:off x="2274960" y="5251520"/>
              <a:ext cx="612674" cy="87544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8B1D872D-63BF-429F-AE28-948EEC2A491B}"/>
                </a:ext>
              </a:extLst>
            </p:cNvPr>
            <p:cNvSpPr/>
            <p:nvPr userDrawn="1"/>
          </p:nvSpPr>
          <p:spPr>
            <a:xfrm flipH="1">
              <a:off x="11304001" y="5703017"/>
              <a:ext cx="236156" cy="236156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9A79A583-8572-4EE9-81D2-242A398716C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0259403" y="5528905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93765A01-C25C-49E9-859A-F592ED2C6B4D}"/>
                </a:ext>
              </a:extLst>
            </p:cNvPr>
            <p:cNvSpPr/>
            <p:nvPr userDrawn="1"/>
          </p:nvSpPr>
          <p:spPr>
            <a:xfrm flipH="1">
              <a:off x="10291530" y="416373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C3AD3EF7-F782-4B6B-AF4E-48570719A521}"/>
                </a:ext>
              </a:extLst>
            </p:cNvPr>
            <p:cNvSpPr/>
            <p:nvPr userDrawn="1"/>
          </p:nvSpPr>
          <p:spPr>
            <a:xfrm flipH="1">
              <a:off x="8727293" y="439521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44F17CB1-F1E2-4CC3-9873-42722997C7F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2231" y="5636874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F77B708D-4387-4BA7-BEE4-20C177816441}"/>
                </a:ext>
              </a:extLst>
            </p:cNvPr>
            <p:cNvSpPr/>
            <p:nvPr userDrawn="1"/>
          </p:nvSpPr>
          <p:spPr>
            <a:xfrm flipH="1">
              <a:off x="7222264" y="5692637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26B8C65-9C62-4F70-83C7-C0C5316D52BA}"/>
                </a:ext>
              </a:extLst>
            </p:cNvPr>
            <p:cNvSpPr/>
            <p:nvPr userDrawn="1"/>
          </p:nvSpPr>
          <p:spPr>
            <a:xfrm flipH="1">
              <a:off x="4490190" y="607575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4BBF55B-A09D-4F1A-944C-CD42847E31EA}"/>
                </a:ext>
              </a:extLst>
            </p:cNvPr>
            <p:cNvSpPr>
              <a:spLocks noChangeAspect="1"/>
            </p:cNvSpPr>
            <p:nvPr userDrawn="1"/>
          </p:nvSpPr>
          <p:spPr>
            <a:xfrm rot="682168" flipH="1">
              <a:off x="4340946" y="501355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A367FA72-C335-4230-BE8E-EB4C24A48EB0}"/>
                </a:ext>
              </a:extLst>
            </p:cNvPr>
            <p:cNvSpPr/>
            <p:nvPr userDrawn="1"/>
          </p:nvSpPr>
          <p:spPr>
            <a:xfrm rot="738506" flipH="1">
              <a:off x="4400716" y="3821918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0497FB5-D246-409C-B35E-5E4EC9874A34}"/>
                </a:ext>
              </a:extLst>
            </p:cNvPr>
            <p:cNvSpPr/>
            <p:nvPr userDrawn="1"/>
          </p:nvSpPr>
          <p:spPr>
            <a:xfrm rot="20935587" flipH="1">
              <a:off x="5477100" y="490120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C4A20C61-1783-4B74-8310-C7CD9455AD0C}"/>
                </a:ext>
              </a:extLst>
            </p:cNvPr>
            <p:cNvSpPr/>
            <p:nvPr userDrawn="1"/>
          </p:nvSpPr>
          <p:spPr>
            <a:xfrm flipH="1">
              <a:off x="7158420" y="4489676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1BDB3E47-276F-40FD-A387-9458A6FD05E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533834" y="314653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937DFB4-8E09-4A00-9F42-C6B2D65C8D64}"/>
                </a:ext>
              </a:extLst>
            </p:cNvPr>
            <p:cNvSpPr/>
            <p:nvPr userDrawn="1"/>
          </p:nvSpPr>
          <p:spPr>
            <a:xfrm flipH="1">
              <a:off x="2399072" y="3649393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F778C69-1E4D-4016-BBE6-3D31BD1D417A}"/>
                </a:ext>
              </a:extLst>
            </p:cNvPr>
            <p:cNvSpPr/>
            <p:nvPr userDrawn="1"/>
          </p:nvSpPr>
          <p:spPr>
            <a:xfrm flipH="1">
              <a:off x="2162916" y="5027432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ED41375-857F-4603-9519-08F3BC6BCCE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2865756" y="610509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2DDD9777-CF9A-46A4-8B74-76B90520DA8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89475" y="4550799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Chord 374">
              <a:extLst>
                <a:ext uri="{FF2B5EF4-FFF2-40B4-BE49-F238E27FC236}">
                  <a16:creationId xmlns:a16="http://schemas.microsoft.com/office/drawing/2014/main" id="{91CEC378-8297-4056-8F13-129D45C2336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919813" y="6746029"/>
              <a:ext cx="149392" cy="149392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Chord 375">
              <a:extLst>
                <a:ext uri="{FF2B5EF4-FFF2-40B4-BE49-F238E27FC236}">
                  <a16:creationId xmlns:a16="http://schemas.microsoft.com/office/drawing/2014/main" id="{3A74C7A2-AD14-4625-8E12-65B8346650C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151551" y="6717004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9F5DB11B-C551-4000-9F6B-339FC2034DBA}"/>
                </a:ext>
              </a:extLst>
            </p:cNvPr>
            <p:cNvCxnSpPr>
              <a:cxnSpLocks/>
              <a:stCxn id="375" idx="1"/>
              <a:endCxn id="363" idx="3"/>
            </p:cNvCxnSpPr>
            <p:nvPr userDrawn="1"/>
          </p:nvCxnSpPr>
          <p:spPr>
            <a:xfrm flipH="1" flipV="1">
              <a:off x="8879746" y="5764388"/>
              <a:ext cx="1040177" cy="1060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B880F1D9-920B-4A2D-90F1-21329B0FCC1D}"/>
                </a:ext>
              </a:extLst>
            </p:cNvPr>
            <p:cNvCxnSpPr>
              <a:cxnSpLocks/>
              <a:stCxn id="397" idx="6"/>
              <a:endCxn id="371" idx="6"/>
            </p:cNvCxnSpPr>
            <p:nvPr userDrawn="1"/>
          </p:nvCxnSpPr>
          <p:spPr>
            <a:xfrm>
              <a:off x="1249806" y="3691601"/>
              <a:ext cx="1149266" cy="698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2588E090-3BAA-4A70-B6A3-1605DF137B26}"/>
                </a:ext>
              </a:extLst>
            </p:cNvPr>
            <p:cNvCxnSpPr>
              <a:cxnSpLocks/>
              <a:stCxn id="394" idx="4"/>
              <a:endCxn id="400" idx="1"/>
            </p:cNvCxnSpPr>
            <p:nvPr userDrawn="1"/>
          </p:nvCxnSpPr>
          <p:spPr>
            <a:xfrm>
              <a:off x="181389" y="3694736"/>
              <a:ext cx="833340" cy="86259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ABAE8F78-B344-4222-B30A-BB32018D61CB}"/>
                </a:ext>
              </a:extLst>
            </p:cNvPr>
            <p:cNvCxnSpPr>
              <a:cxnSpLocks/>
              <a:stCxn id="400" idx="4"/>
              <a:endCxn id="399" idx="0"/>
            </p:cNvCxnSpPr>
            <p:nvPr userDrawn="1"/>
          </p:nvCxnSpPr>
          <p:spPr>
            <a:xfrm flipH="1">
              <a:off x="990250" y="4724846"/>
              <a:ext cx="93868" cy="726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F27556C6-C2E3-4452-A5E4-32E2940197D7}"/>
                </a:ext>
              </a:extLst>
            </p:cNvPr>
            <p:cNvCxnSpPr>
              <a:cxnSpLocks/>
              <a:stCxn id="398" idx="3"/>
            </p:cNvCxnSpPr>
            <p:nvPr userDrawn="1"/>
          </p:nvCxnSpPr>
          <p:spPr>
            <a:xfrm flipH="1">
              <a:off x="994391" y="6664731"/>
              <a:ext cx="195332" cy="193269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CD762F0E-6E92-406E-A8F6-901073D53291}"/>
                </a:ext>
              </a:extLst>
            </p:cNvPr>
            <p:cNvCxnSpPr>
              <a:cxnSpLocks/>
              <a:stCxn id="398" idx="0"/>
              <a:endCxn id="399" idx="4"/>
            </p:cNvCxnSpPr>
            <p:nvPr userDrawn="1"/>
          </p:nvCxnSpPr>
          <p:spPr>
            <a:xfrm flipH="1" flipV="1">
              <a:off x="990250" y="5745345"/>
              <a:ext cx="303555" cy="6681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0AE22761-7890-4226-B141-8F41B745299B}"/>
                </a:ext>
              </a:extLst>
            </p:cNvPr>
            <p:cNvCxnSpPr>
              <a:cxnSpLocks/>
              <a:stCxn id="408" idx="1"/>
              <a:endCxn id="394" idx="3"/>
            </p:cNvCxnSpPr>
            <p:nvPr userDrawn="1"/>
          </p:nvCxnSpPr>
          <p:spPr>
            <a:xfrm flipV="1">
              <a:off x="7025" y="3684478"/>
              <a:ext cx="62174" cy="10396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14BF30D9-F27B-4D31-A3AA-C66ABADA7E00}"/>
                </a:ext>
              </a:extLst>
            </p:cNvPr>
            <p:cNvCxnSpPr>
              <a:cxnSpLocks/>
              <a:stCxn id="399" idx="2"/>
              <a:endCxn id="408" idx="0"/>
            </p:cNvCxnSpPr>
            <p:nvPr userDrawn="1"/>
          </p:nvCxnSpPr>
          <p:spPr>
            <a:xfrm flipH="1" flipV="1">
              <a:off x="4947" y="4947737"/>
              <a:ext cx="838109" cy="65041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6FF3457E-B0D5-46F3-B9BE-37A4EE6B4F2F}"/>
                </a:ext>
              </a:extLst>
            </p:cNvPr>
            <p:cNvCxnSpPr>
              <a:cxnSpLocks/>
              <a:stCxn id="398" idx="1"/>
            </p:cNvCxnSpPr>
            <p:nvPr userDrawn="1"/>
          </p:nvCxnSpPr>
          <p:spPr>
            <a:xfrm flipH="1">
              <a:off x="0" y="6456567"/>
              <a:ext cx="1189723" cy="1905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4F709E58-2A84-4E8E-B065-4742BB08F816}"/>
                </a:ext>
              </a:extLst>
            </p:cNvPr>
            <p:cNvCxnSpPr>
              <a:cxnSpLocks/>
              <a:stCxn id="371" idx="1"/>
              <a:endCxn id="278" idx="0"/>
            </p:cNvCxnSpPr>
            <p:nvPr userDrawn="1"/>
          </p:nvCxnSpPr>
          <p:spPr>
            <a:xfrm flipV="1">
              <a:off x="2590343" y="2989715"/>
              <a:ext cx="770893" cy="6924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4BDF1C77-26CE-444F-A3D1-68CAC0F4E5F2}"/>
                </a:ext>
              </a:extLst>
            </p:cNvPr>
            <p:cNvCxnSpPr>
              <a:cxnSpLocks/>
              <a:stCxn id="396" idx="6"/>
              <a:endCxn id="395" idx="2"/>
            </p:cNvCxnSpPr>
            <p:nvPr userDrawn="1"/>
          </p:nvCxnSpPr>
          <p:spPr>
            <a:xfrm>
              <a:off x="683818" y="2689233"/>
              <a:ext cx="1046792" cy="26097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3DED5268-BAA1-4A51-832C-C4E6FED47B77}"/>
                </a:ext>
              </a:extLst>
            </p:cNvPr>
            <p:cNvCxnSpPr>
              <a:cxnSpLocks/>
              <a:stCxn id="394" idx="7"/>
              <a:endCxn id="396" idx="3"/>
            </p:cNvCxnSpPr>
            <p:nvPr userDrawn="1"/>
          </p:nvCxnSpPr>
          <p:spPr>
            <a:xfrm flipV="1">
              <a:off x="206155" y="2793315"/>
              <a:ext cx="226387" cy="63057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21674F67-6BFB-4FAF-8951-93A7C0E9C247}"/>
                </a:ext>
              </a:extLst>
            </p:cNvPr>
            <p:cNvCxnSpPr>
              <a:cxnSpLocks/>
              <a:stCxn id="394" idx="5"/>
              <a:endCxn id="397" idx="2"/>
            </p:cNvCxnSpPr>
            <p:nvPr userDrawn="1"/>
          </p:nvCxnSpPr>
          <p:spPr>
            <a:xfrm>
              <a:off x="267973" y="3622660"/>
              <a:ext cx="785574" cy="6894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2860D0B-7438-4C0D-9DB6-EF0F84226305}"/>
                </a:ext>
              </a:extLst>
            </p:cNvPr>
            <p:cNvCxnSpPr>
              <a:cxnSpLocks/>
              <a:stCxn id="395" idx="3"/>
              <a:endCxn id="397" idx="7"/>
            </p:cNvCxnSpPr>
            <p:nvPr userDrawn="1"/>
          </p:nvCxnSpPr>
          <p:spPr>
            <a:xfrm flipH="1">
              <a:off x="1221065" y="3059892"/>
              <a:ext cx="554979" cy="56232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17563254-62E3-4BCB-B9F2-5B0A5522DCB0}"/>
                </a:ext>
              </a:extLst>
            </p:cNvPr>
            <p:cNvCxnSpPr>
              <a:cxnSpLocks/>
              <a:stCxn id="397" idx="4"/>
              <a:endCxn id="400" idx="0"/>
            </p:cNvCxnSpPr>
            <p:nvPr userDrawn="1"/>
          </p:nvCxnSpPr>
          <p:spPr>
            <a:xfrm flipH="1">
              <a:off x="1084118" y="3789730"/>
              <a:ext cx="67559" cy="738857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095FBFAD-C2D3-4677-A7C3-C3ED4C44AE89}"/>
                </a:ext>
              </a:extLst>
            </p:cNvPr>
            <p:cNvCxnSpPr>
              <a:cxnSpLocks/>
              <a:stCxn id="373" idx="2"/>
              <a:endCxn id="398" idx="2"/>
            </p:cNvCxnSpPr>
            <p:nvPr userDrawn="1"/>
          </p:nvCxnSpPr>
          <p:spPr>
            <a:xfrm flipH="1">
              <a:off x="1146611" y="6179786"/>
              <a:ext cx="1868537" cy="38086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E85A8937-526E-44C7-A7AF-B2B1278D62E6}"/>
                </a:ext>
              </a:extLst>
            </p:cNvPr>
            <p:cNvCxnSpPr>
              <a:cxnSpLocks/>
              <a:endCxn id="398" idx="5"/>
            </p:cNvCxnSpPr>
            <p:nvPr userDrawn="1"/>
          </p:nvCxnSpPr>
          <p:spPr>
            <a:xfrm flipH="1" flipV="1">
              <a:off x="1397887" y="6664731"/>
              <a:ext cx="704210" cy="27636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42A1BE90-A2F3-4E4A-86CF-A0424FB2731F}"/>
                </a:ext>
              </a:extLst>
            </p:cNvPr>
            <p:cNvSpPr/>
            <p:nvPr userDrawn="1"/>
          </p:nvSpPr>
          <p:spPr>
            <a:xfrm rot="20563470">
              <a:off x="-9517" y="3406988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1E41BD6E-3D78-40CB-98A7-A986943A84A7}"/>
                </a:ext>
              </a:extLst>
            </p:cNvPr>
            <p:cNvSpPr/>
            <p:nvPr userDrawn="1"/>
          </p:nvSpPr>
          <p:spPr>
            <a:xfrm>
              <a:off x="1730610" y="2795084"/>
              <a:ext cx="310242" cy="31024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D0137270-F7EC-4267-8CC2-8A6D79499BBA}"/>
                </a:ext>
              </a:extLst>
            </p:cNvPr>
            <p:cNvSpPr/>
            <p:nvPr userDrawn="1"/>
          </p:nvSpPr>
          <p:spPr>
            <a:xfrm>
              <a:off x="389430" y="2542039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ADD6054-52F4-459F-958A-09C57B30C36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3547" y="3593471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8F173D68-508F-49BB-8F07-E45FB1559BD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46611" y="6413455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9893196-886A-4592-8C8B-8D5EC7AAED3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3056" y="5450957"/>
              <a:ext cx="294388" cy="2943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CF79092E-BFA4-4503-82B6-9171209745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5988" y="4528587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14745B8-06E9-4280-8483-AF16DD583711}"/>
                </a:ext>
              </a:extLst>
            </p:cNvPr>
            <p:cNvCxnSpPr>
              <a:cxnSpLocks/>
              <a:stCxn id="400" idx="3"/>
            </p:cNvCxnSpPr>
            <p:nvPr userDrawn="1"/>
          </p:nvCxnSpPr>
          <p:spPr>
            <a:xfrm flipH="1">
              <a:off x="125106" y="4696105"/>
              <a:ext cx="889623" cy="16285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2F4E623F-95AE-41B2-8811-03383896157F}"/>
                </a:ext>
              </a:extLst>
            </p:cNvPr>
            <p:cNvCxnSpPr>
              <a:cxnSpLocks/>
              <a:stCxn id="396" idx="4"/>
              <a:endCxn id="397" idx="1"/>
            </p:cNvCxnSpPr>
            <p:nvPr userDrawn="1"/>
          </p:nvCxnSpPr>
          <p:spPr>
            <a:xfrm>
              <a:off x="536624" y="2836427"/>
              <a:ext cx="545664" cy="78578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DC41E2DF-9E68-49C0-8AFF-75AEFF7C09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972557" y="2874980"/>
              <a:ext cx="196259" cy="196259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A47C7AFE-772C-4719-AADF-7E3D4D93A38F}"/>
                </a:ext>
              </a:extLst>
            </p:cNvPr>
            <p:cNvCxnSpPr>
              <a:cxnSpLocks/>
              <a:stCxn id="403" idx="3"/>
              <a:endCxn id="367" idx="0"/>
            </p:cNvCxnSpPr>
            <p:nvPr userDrawn="1"/>
          </p:nvCxnSpPr>
          <p:spPr>
            <a:xfrm flipH="1">
              <a:off x="4536645" y="3042498"/>
              <a:ext cx="464653" cy="781995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>
              <a:extLst>
                <a:ext uri="{FF2B5EF4-FFF2-40B4-BE49-F238E27FC236}">
                  <a16:creationId xmlns:a16="http://schemas.microsoft.com/office/drawing/2014/main" id="{33E06932-50A7-4638-823E-CE6E8B8C028C}"/>
                </a:ext>
              </a:extLst>
            </p:cNvPr>
            <p:cNvCxnSpPr>
              <a:cxnSpLocks/>
              <a:stCxn id="403" idx="2"/>
              <a:endCxn id="278" idx="6"/>
            </p:cNvCxnSpPr>
            <p:nvPr userDrawn="1"/>
          </p:nvCxnSpPr>
          <p:spPr>
            <a:xfrm flipH="1" flipV="1">
              <a:off x="3501498" y="2915999"/>
              <a:ext cx="1471059" cy="571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>
              <a:extLst>
                <a:ext uri="{FF2B5EF4-FFF2-40B4-BE49-F238E27FC236}">
                  <a16:creationId xmlns:a16="http://schemas.microsoft.com/office/drawing/2014/main" id="{96418108-72CE-4D65-9BEB-383A470454B4}"/>
                </a:ext>
              </a:extLst>
            </p:cNvPr>
            <p:cNvCxnSpPr>
              <a:cxnSpLocks/>
              <a:stCxn id="396" idx="7"/>
              <a:endCxn id="280" idx="1"/>
            </p:cNvCxnSpPr>
            <p:nvPr userDrawn="1"/>
          </p:nvCxnSpPr>
          <p:spPr>
            <a:xfrm flipV="1">
              <a:off x="640706" y="1905029"/>
              <a:ext cx="785344" cy="68012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16AA17A7-B811-47CB-A5B7-628B5F255F90}"/>
                </a:ext>
              </a:extLst>
            </p:cNvPr>
            <p:cNvCxnSpPr>
              <a:cxnSpLocks/>
              <a:endCxn id="396" idx="1"/>
            </p:cNvCxnSpPr>
            <p:nvPr userDrawn="1"/>
          </p:nvCxnSpPr>
          <p:spPr>
            <a:xfrm>
              <a:off x="-60734" y="2344833"/>
              <a:ext cx="493276" cy="24031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Chord 407">
              <a:extLst>
                <a:ext uri="{FF2B5EF4-FFF2-40B4-BE49-F238E27FC236}">
                  <a16:creationId xmlns:a16="http://schemas.microsoft.com/office/drawing/2014/main" id="{D60D32D5-BBBD-4EB4-A3DB-71D838F30D1D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 flipH="1">
              <a:off x="-98982" y="4723943"/>
              <a:ext cx="224088" cy="224088"/>
            </a:xfrm>
            <a:prstGeom prst="chord">
              <a:avLst>
                <a:gd name="adj1" fmla="val 10550803"/>
                <a:gd name="adj2" fmla="val 185318"/>
              </a:avLst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1C2D906E-4358-44E8-9B89-DFB4DBECE3E5}"/>
                </a:ext>
              </a:extLst>
            </p:cNvPr>
            <p:cNvCxnSpPr>
              <a:cxnSpLocks/>
              <a:stCxn id="399" idx="3"/>
            </p:cNvCxnSpPr>
            <p:nvPr userDrawn="1"/>
          </p:nvCxnSpPr>
          <p:spPr>
            <a:xfrm flipH="1">
              <a:off x="0" y="5702233"/>
              <a:ext cx="886168" cy="56479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4694F99-42CE-4803-824B-3C023626D1D8}"/>
                </a:ext>
              </a:extLst>
            </p:cNvPr>
            <p:cNvCxnSpPr>
              <a:cxnSpLocks/>
              <a:stCxn id="395" idx="6"/>
              <a:endCxn id="278" idx="1"/>
            </p:cNvCxnSpPr>
            <p:nvPr userDrawn="1"/>
          </p:nvCxnSpPr>
          <p:spPr>
            <a:xfrm flipV="1">
              <a:off x="2040852" y="2934851"/>
              <a:ext cx="1254476" cy="1535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D584BFA3-8537-49FF-AF6A-0DD7617C93B7}"/>
                </a:ext>
              </a:extLst>
            </p:cNvPr>
            <p:cNvCxnSpPr>
              <a:cxnSpLocks/>
              <a:stCxn id="395" idx="5"/>
              <a:endCxn id="371" idx="0"/>
            </p:cNvCxnSpPr>
            <p:nvPr userDrawn="1"/>
          </p:nvCxnSpPr>
          <p:spPr>
            <a:xfrm>
              <a:off x="1995418" y="3059892"/>
              <a:ext cx="515698" cy="58950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B6D09C55-D31A-4FCF-86E3-CCA715977B8A}"/>
                </a:ext>
              </a:extLst>
            </p:cNvPr>
            <p:cNvCxnSpPr>
              <a:cxnSpLocks/>
              <a:stCxn id="280" idx="0"/>
              <a:endCxn id="395" idx="0"/>
            </p:cNvCxnSpPr>
            <p:nvPr userDrawn="1"/>
          </p:nvCxnSpPr>
          <p:spPr>
            <a:xfrm>
              <a:off x="1505277" y="1937846"/>
              <a:ext cx="380454" cy="85723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CC6E058-58B3-4674-B70B-1912B137B1FA}"/>
                </a:ext>
              </a:extLst>
            </p:cNvPr>
            <p:cNvCxnSpPr>
              <a:cxnSpLocks/>
              <a:stCxn id="400" idx="5"/>
              <a:endCxn id="372" idx="7"/>
            </p:cNvCxnSpPr>
            <p:nvPr userDrawn="1"/>
          </p:nvCxnSpPr>
          <p:spPr>
            <a:xfrm>
              <a:off x="1153506" y="4696105"/>
              <a:ext cx="1042227" cy="364144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CAF214E4-7EDA-4BD3-AEB3-464F66A40373}"/>
                </a:ext>
              </a:extLst>
            </p:cNvPr>
            <p:cNvCxnSpPr>
              <a:cxnSpLocks/>
              <a:stCxn id="367" idx="7"/>
              <a:endCxn id="278" idx="7"/>
            </p:cNvCxnSpPr>
            <p:nvPr userDrawn="1"/>
          </p:nvCxnSpPr>
          <p:spPr>
            <a:xfrm flipH="1" flipV="1">
              <a:off x="3446634" y="2981907"/>
              <a:ext cx="1005609" cy="85776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4F3DCB98-7EC5-4B76-9F86-2286BD3DF978}"/>
                </a:ext>
              </a:extLst>
            </p:cNvPr>
            <p:cNvCxnSpPr>
              <a:cxnSpLocks/>
              <a:stCxn id="296" idx="7"/>
              <a:endCxn id="403" idx="0"/>
            </p:cNvCxnSpPr>
            <p:nvPr userDrawn="1"/>
          </p:nvCxnSpPr>
          <p:spPr>
            <a:xfrm>
              <a:off x="5065787" y="2247314"/>
              <a:ext cx="4900" cy="62766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61EC3735-0930-4B23-ABDD-58207C339D49}"/>
                </a:ext>
              </a:extLst>
            </p:cNvPr>
            <p:cNvCxnSpPr>
              <a:cxnSpLocks/>
              <a:stCxn id="370" idx="7"/>
              <a:endCxn id="285" idx="0"/>
            </p:cNvCxnSpPr>
            <p:nvPr userDrawn="1"/>
          </p:nvCxnSpPr>
          <p:spPr>
            <a:xfrm flipH="1" flipV="1">
              <a:off x="6285610" y="2383792"/>
              <a:ext cx="270102" cy="78461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954215C5-676D-4B2F-96EA-332630DCB107}"/>
                </a:ext>
              </a:extLst>
            </p:cNvPr>
            <p:cNvCxnSpPr>
              <a:cxnSpLocks/>
              <a:stCxn id="370" idx="6"/>
              <a:endCxn id="403" idx="5"/>
            </p:cNvCxnSpPr>
            <p:nvPr userDrawn="1"/>
          </p:nvCxnSpPr>
          <p:spPr>
            <a:xfrm flipH="1" flipV="1">
              <a:off x="5140075" y="3042498"/>
              <a:ext cx="1393759" cy="1787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221C9011-BB03-4CA1-A56C-5D8F09CFE23D}"/>
                </a:ext>
              </a:extLst>
            </p:cNvPr>
            <p:cNvCxnSpPr>
              <a:cxnSpLocks/>
              <a:stCxn id="286" idx="0"/>
              <a:endCxn id="370" idx="1"/>
            </p:cNvCxnSpPr>
            <p:nvPr userDrawn="1"/>
          </p:nvCxnSpPr>
          <p:spPr>
            <a:xfrm flipH="1">
              <a:off x="6661348" y="1834225"/>
              <a:ext cx="1076455" cy="1334183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4287ECEE-6AAD-49E2-9397-9B30FCB92BEC}"/>
                </a:ext>
              </a:extLst>
            </p:cNvPr>
            <p:cNvCxnSpPr>
              <a:cxnSpLocks/>
              <a:stCxn id="426" idx="0"/>
              <a:endCxn id="425" idx="4"/>
            </p:cNvCxnSpPr>
            <p:nvPr userDrawn="1"/>
          </p:nvCxnSpPr>
          <p:spPr>
            <a:xfrm>
              <a:off x="9621563" y="3044363"/>
              <a:ext cx="760622" cy="316136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91621CC5-CE46-4BB4-9D89-4C754A9F5CE1}"/>
                </a:ext>
              </a:extLst>
            </p:cNvPr>
            <p:cNvCxnSpPr>
              <a:cxnSpLocks/>
              <a:stCxn id="294" idx="0"/>
              <a:endCxn id="425" idx="5"/>
            </p:cNvCxnSpPr>
            <p:nvPr userDrawn="1"/>
          </p:nvCxnSpPr>
          <p:spPr>
            <a:xfrm>
              <a:off x="10349083" y="2680523"/>
              <a:ext cx="90128" cy="61593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BB6AF694-5C90-4810-8FF1-49B68D7B095A}"/>
                </a:ext>
              </a:extLst>
            </p:cNvPr>
            <p:cNvCxnSpPr>
              <a:cxnSpLocks/>
              <a:stCxn id="293" idx="0"/>
              <a:endCxn id="426" idx="6"/>
            </p:cNvCxnSpPr>
            <p:nvPr userDrawn="1"/>
          </p:nvCxnSpPr>
          <p:spPr>
            <a:xfrm>
              <a:off x="9306676" y="1739765"/>
              <a:ext cx="245878" cy="116196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81DA5051-6B46-4351-9FCE-824BC35CACE3}"/>
                </a:ext>
              </a:extLst>
            </p:cNvPr>
            <p:cNvCxnSpPr>
              <a:cxnSpLocks/>
              <a:stCxn id="370" idx="1"/>
              <a:endCxn id="427" idx="5"/>
            </p:cNvCxnSpPr>
            <p:nvPr userDrawn="1"/>
          </p:nvCxnSpPr>
          <p:spPr>
            <a:xfrm>
              <a:off x="6661348" y="3168408"/>
              <a:ext cx="1391015" cy="1902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623B1A3F-1A1E-4963-86CB-5BDEA110138B}"/>
                </a:ext>
              </a:extLst>
            </p:cNvPr>
            <p:cNvCxnSpPr>
              <a:cxnSpLocks/>
              <a:stCxn id="286" idx="0"/>
              <a:endCxn id="427" idx="5"/>
            </p:cNvCxnSpPr>
            <p:nvPr userDrawn="1"/>
          </p:nvCxnSpPr>
          <p:spPr>
            <a:xfrm>
              <a:off x="7737803" y="1834225"/>
              <a:ext cx="314560" cy="1353211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F01DDCED-8FEB-4EE2-9EAD-E3A2D2DB1E19}"/>
                </a:ext>
              </a:extLst>
            </p:cNvPr>
            <p:cNvCxnSpPr>
              <a:cxnSpLocks/>
              <a:stCxn id="427" idx="7"/>
              <a:endCxn id="426" idx="4"/>
            </p:cNvCxnSpPr>
            <p:nvPr userDrawn="1"/>
          </p:nvCxnSpPr>
          <p:spPr>
            <a:xfrm flipV="1">
              <a:off x="8152134" y="2970735"/>
              <a:ext cx="1257783" cy="251410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573081BE-6B30-4857-B71A-60E3D0934DF5}"/>
                </a:ext>
              </a:extLst>
            </p:cNvPr>
            <p:cNvSpPr/>
            <p:nvPr userDrawn="1"/>
          </p:nvSpPr>
          <p:spPr>
            <a:xfrm rot="17350916" flipV="1">
              <a:off x="10375964" y="3285269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CD4A745D-CB3E-4925-BA45-A5FD3E8D3D3A}"/>
                </a:ext>
              </a:extLst>
            </p:cNvPr>
            <p:cNvSpPr/>
            <p:nvPr userDrawn="1"/>
          </p:nvSpPr>
          <p:spPr>
            <a:xfrm rot="17350916" flipV="1">
              <a:off x="9403696" y="2895505"/>
              <a:ext cx="224088" cy="224088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05E32368-B255-41C9-BA97-68EA70C0AD66}"/>
                </a:ext>
              </a:extLst>
            </p:cNvPr>
            <p:cNvSpPr>
              <a:spLocks noChangeAspect="1"/>
            </p:cNvSpPr>
            <p:nvPr userDrawn="1"/>
          </p:nvSpPr>
          <p:spPr>
            <a:xfrm rot="17350916" flipV="1">
              <a:off x="8010198" y="3179980"/>
              <a:ext cx="149392" cy="149392"/>
            </a:xfrm>
            <a:prstGeom prst="ellips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DB05B640-9491-4D1F-97D2-D88120244D56}"/>
                </a:ext>
              </a:extLst>
            </p:cNvPr>
            <p:cNvCxnSpPr>
              <a:cxnSpLocks/>
              <a:stCxn id="291" idx="0"/>
              <a:endCxn id="425" idx="7"/>
            </p:cNvCxnSpPr>
            <p:nvPr userDrawn="1"/>
          </p:nvCxnSpPr>
          <p:spPr>
            <a:xfrm flipH="1">
              <a:off x="10588868" y="2983008"/>
              <a:ext cx="1256853" cy="365508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9119C421-9774-4384-AE76-0EF5E30B8A5F}"/>
                </a:ext>
              </a:extLst>
            </p:cNvPr>
            <p:cNvCxnSpPr>
              <a:cxnSpLocks/>
              <a:endCxn id="291" idx="7"/>
            </p:cNvCxnSpPr>
            <p:nvPr userDrawn="1"/>
          </p:nvCxnSpPr>
          <p:spPr>
            <a:xfrm flipH="1" flipV="1">
              <a:off x="11930123" y="2967834"/>
              <a:ext cx="291194" cy="286842"/>
            </a:xfrm>
            <a:prstGeom prst="line">
              <a:avLst/>
            </a:prstGeom>
            <a:grpFill/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88085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2-KIMS BUSINESS\007-02-Fullslidesppt-Contents\20161206\02-\color-penc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0048"/>
            <a:ext cx="12192000" cy="29179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87632"/>
            <a:ext cx="12192000" cy="78261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187025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3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649891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IN7\Downloads\color-1305606_1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0" b="7734"/>
          <a:stretch/>
        </p:blipFill>
        <p:spPr bwMode="auto">
          <a:xfrm>
            <a:off x="0" y="0"/>
            <a:ext cx="12192000" cy="4453467"/>
          </a:xfrm>
          <a:prstGeom prst="rect">
            <a:avLst/>
          </a:prstGeom>
          <a:solidFill>
            <a:srgbClr val="FE51C2"/>
          </a:solidFill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059659"/>
            <a:ext cx="12192000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82774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870018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" y="3813043"/>
            <a:ext cx="5157105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1424" y="644691"/>
            <a:ext cx="3456384" cy="163218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11424" y="2276872"/>
            <a:ext cx="3456384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84098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8723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5088809" y="3352278"/>
            <a:ext cx="1728193" cy="3530996"/>
          </a:xfrm>
          <a:custGeom>
            <a:avLst/>
            <a:gdLst>
              <a:gd name="connsiteX0" fmla="*/ 1847850 w 3571875"/>
              <a:gd name="connsiteY0" fmla="*/ 6791325 h 6791325"/>
              <a:gd name="connsiteX1" fmla="*/ 3571875 w 3571875"/>
              <a:gd name="connsiteY1" fmla="*/ 6781800 h 6791325"/>
              <a:gd name="connsiteX2" fmla="*/ 2514600 w 3571875"/>
              <a:gd name="connsiteY2" fmla="*/ 3819525 h 6791325"/>
              <a:gd name="connsiteX3" fmla="*/ 2390775 w 3571875"/>
              <a:gd name="connsiteY3" fmla="*/ 3267075 h 6791325"/>
              <a:gd name="connsiteX4" fmla="*/ 2752725 w 3571875"/>
              <a:gd name="connsiteY4" fmla="*/ 2162175 h 6791325"/>
              <a:gd name="connsiteX5" fmla="*/ 3390900 w 3571875"/>
              <a:gd name="connsiteY5" fmla="*/ 1247775 h 6791325"/>
              <a:gd name="connsiteX6" fmla="*/ 3209925 w 3571875"/>
              <a:gd name="connsiteY6" fmla="*/ 1133475 h 6791325"/>
              <a:gd name="connsiteX7" fmla="*/ 2543175 w 3571875"/>
              <a:gd name="connsiteY7" fmla="*/ 1857375 h 6791325"/>
              <a:gd name="connsiteX8" fmla="*/ 2371725 w 3571875"/>
              <a:gd name="connsiteY8" fmla="*/ 1752600 h 6791325"/>
              <a:gd name="connsiteX9" fmla="*/ 2771775 w 3571875"/>
              <a:gd name="connsiteY9" fmla="*/ 390525 h 6791325"/>
              <a:gd name="connsiteX10" fmla="*/ 2486025 w 3571875"/>
              <a:gd name="connsiteY10" fmla="*/ 295275 h 6791325"/>
              <a:gd name="connsiteX11" fmla="*/ 2124075 w 3571875"/>
              <a:gd name="connsiteY11" fmla="*/ 1609725 h 6791325"/>
              <a:gd name="connsiteX12" fmla="*/ 1971675 w 3571875"/>
              <a:gd name="connsiteY12" fmla="*/ 1495425 h 6791325"/>
              <a:gd name="connsiteX13" fmla="*/ 1990725 w 3571875"/>
              <a:gd name="connsiteY13" fmla="*/ 0 h 6791325"/>
              <a:gd name="connsiteX14" fmla="*/ 1790700 w 3571875"/>
              <a:gd name="connsiteY14" fmla="*/ 66675 h 6791325"/>
              <a:gd name="connsiteX15" fmla="*/ 1724025 w 3571875"/>
              <a:gd name="connsiteY15" fmla="*/ 1514475 h 6791325"/>
              <a:gd name="connsiteX16" fmla="*/ 1524000 w 3571875"/>
              <a:gd name="connsiteY16" fmla="*/ 1504950 h 6791325"/>
              <a:gd name="connsiteX17" fmla="*/ 1352550 w 3571875"/>
              <a:gd name="connsiteY17" fmla="*/ 123825 h 6791325"/>
              <a:gd name="connsiteX18" fmla="*/ 1171575 w 3571875"/>
              <a:gd name="connsiteY18" fmla="*/ 123825 h 6791325"/>
              <a:gd name="connsiteX19" fmla="*/ 1219200 w 3571875"/>
              <a:gd name="connsiteY19" fmla="*/ 1638300 h 6791325"/>
              <a:gd name="connsiteX20" fmla="*/ 1057275 w 3571875"/>
              <a:gd name="connsiteY20" fmla="*/ 2190750 h 6791325"/>
              <a:gd name="connsiteX21" fmla="*/ 800100 w 3571875"/>
              <a:gd name="connsiteY21" fmla="*/ 2247900 h 6791325"/>
              <a:gd name="connsiteX22" fmla="*/ 85725 w 3571875"/>
              <a:gd name="connsiteY22" fmla="*/ 1733550 h 6791325"/>
              <a:gd name="connsiteX23" fmla="*/ 0 w 3571875"/>
              <a:gd name="connsiteY23" fmla="*/ 2038350 h 6791325"/>
              <a:gd name="connsiteX24" fmla="*/ 609600 w 3571875"/>
              <a:gd name="connsiteY24" fmla="*/ 2743200 h 6791325"/>
              <a:gd name="connsiteX25" fmla="*/ 1238250 w 3571875"/>
              <a:gd name="connsiteY25" fmla="*/ 3476625 h 6791325"/>
              <a:gd name="connsiteX26" fmla="*/ 1457325 w 3571875"/>
              <a:gd name="connsiteY26" fmla="*/ 4010025 h 6791325"/>
              <a:gd name="connsiteX27" fmla="*/ 1847850 w 3571875"/>
              <a:gd name="connsiteY27" fmla="*/ 6791325 h 6791325"/>
              <a:gd name="connsiteX0" fmla="*/ 1889034 w 3613059"/>
              <a:gd name="connsiteY0" fmla="*/ 6791325 h 6791325"/>
              <a:gd name="connsiteX1" fmla="*/ 3613059 w 3613059"/>
              <a:gd name="connsiteY1" fmla="*/ 6781800 h 6791325"/>
              <a:gd name="connsiteX2" fmla="*/ 2555784 w 3613059"/>
              <a:gd name="connsiteY2" fmla="*/ 3819525 h 6791325"/>
              <a:gd name="connsiteX3" fmla="*/ 2431959 w 3613059"/>
              <a:gd name="connsiteY3" fmla="*/ 3267075 h 6791325"/>
              <a:gd name="connsiteX4" fmla="*/ 2793909 w 3613059"/>
              <a:gd name="connsiteY4" fmla="*/ 2162175 h 6791325"/>
              <a:gd name="connsiteX5" fmla="*/ 3432084 w 3613059"/>
              <a:gd name="connsiteY5" fmla="*/ 1247775 h 6791325"/>
              <a:gd name="connsiteX6" fmla="*/ 3251109 w 3613059"/>
              <a:gd name="connsiteY6" fmla="*/ 1133475 h 6791325"/>
              <a:gd name="connsiteX7" fmla="*/ 2584359 w 3613059"/>
              <a:gd name="connsiteY7" fmla="*/ 1857375 h 6791325"/>
              <a:gd name="connsiteX8" fmla="*/ 2412909 w 3613059"/>
              <a:gd name="connsiteY8" fmla="*/ 1752600 h 6791325"/>
              <a:gd name="connsiteX9" fmla="*/ 2812959 w 3613059"/>
              <a:gd name="connsiteY9" fmla="*/ 390525 h 6791325"/>
              <a:gd name="connsiteX10" fmla="*/ 2527209 w 3613059"/>
              <a:gd name="connsiteY10" fmla="*/ 295275 h 6791325"/>
              <a:gd name="connsiteX11" fmla="*/ 2165259 w 3613059"/>
              <a:gd name="connsiteY11" fmla="*/ 1609725 h 6791325"/>
              <a:gd name="connsiteX12" fmla="*/ 2012859 w 3613059"/>
              <a:gd name="connsiteY12" fmla="*/ 1495425 h 6791325"/>
              <a:gd name="connsiteX13" fmla="*/ 2031909 w 3613059"/>
              <a:gd name="connsiteY13" fmla="*/ 0 h 6791325"/>
              <a:gd name="connsiteX14" fmla="*/ 1831884 w 3613059"/>
              <a:gd name="connsiteY14" fmla="*/ 66675 h 6791325"/>
              <a:gd name="connsiteX15" fmla="*/ 1765209 w 3613059"/>
              <a:gd name="connsiteY15" fmla="*/ 1514475 h 6791325"/>
              <a:gd name="connsiteX16" fmla="*/ 1565184 w 3613059"/>
              <a:gd name="connsiteY16" fmla="*/ 1504950 h 6791325"/>
              <a:gd name="connsiteX17" fmla="*/ 1393734 w 3613059"/>
              <a:gd name="connsiteY17" fmla="*/ 123825 h 6791325"/>
              <a:gd name="connsiteX18" fmla="*/ 1212759 w 3613059"/>
              <a:gd name="connsiteY18" fmla="*/ 123825 h 6791325"/>
              <a:gd name="connsiteX19" fmla="*/ 1260384 w 3613059"/>
              <a:gd name="connsiteY19" fmla="*/ 1638300 h 6791325"/>
              <a:gd name="connsiteX20" fmla="*/ 1098459 w 3613059"/>
              <a:gd name="connsiteY20" fmla="*/ 2190750 h 6791325"/>
              <a:gd name="connsiteX21" fmla="*/ 841284 w 3613059"/>
              <a:gd name="connsiteY21" fmla="*/ 2247900 h 6791325"/>
              <a:gd name="connsiteX22" fmla="*/ 126909 w 3613059"/>
              <a:gd name="connsiteY22" fmla="*/ 1733550 h 6791325"/>
              <a:gd name="connsiteX23" fmla="*/ 41184 w 3613059"/>
              <a:gd name="connsiteY23" fmla="*/ 2038350 h 6791325"/>
              <a:gd name="connsiteX24" fmla="*/ 650784 w 3613059"/>
              <a:gd name="connsiteY24" fmla="*/ 2743200 h 6791325"/>
              <a:gd name="connsiteX25" fmla="*/ 1279434 w 3613059"/>
              <a:gd name="connsiteY25" fmla="*/ 3476625 h 6791325"/>
              <a:gd name="connsiteX26" fmla="*/ 1498509 w 3613059"/>
              <a:gd name="connsiteY26" fmla="*/ 4010025 h 6791325"/>
              <a:gd name="connsiteX27" fmla="*/ 1889034 w 3613059"/>
              <a:gd name="connsiteY27" fmla="*/ 6791325 h 6791325"/>
              <a:gd name="connsiteX0" fmla="*/ 1872461 w 3596486"/>
              <a:gd name="connsiteY0" fmla="*/ 6791325 h 6791325"/>
              <a:gd name="connsiteX1" fmla="*/ 3596486 w 3596486"/>
              <a:gd name="connsiteY1" fmla="*/ 6781800 h 6791325"/>
              <a:gd name="connsiteX2" fmla="*/ 2539211 w 3596486"/>
              <a:gd name="connsiteY2" fmla="*/ 3819525 h 6791325"/>
              <a:gd name="connsiteX3" fmla="*/ 2415386 w 3596486"/>
              <a:gd name="connsiteY3" fmla="*/ 3267075 h 6791325"/>
              <a:gd name="connsiteX4" fmla="*/ 2777336 w 3596486"/>
              <a:gd name="connsiteY4" fmla="*/ 2162175 h 6791325"/>
              <a:gd name="connsiteX5" fmla="*/ 3415511 w 3596486"/>
              <a:gd name="connsiteY5" fmla="*/ 1247775 h 6791325"/>
              <a:gd name="connsiteX6" fmla="*/ 3234536 w 3596486"/>
              <a:gd name="connsiteY6" fmla="*/ 1133475 h 6791325"/>
              <a:gd name="connsiteX7" fmla="*/ 2567786 w 3596486"/>
              <a:gd name="connsiteY7" fmla="*/ 1857375 h 6791325"/>
              <a:gd name="connsiteX8" fmla="*/ 2396336 w 3596486"/>
              <a:gd name="connsiteY8" fmla="*/ 1752600 h 6791325"/>
              <a:gd name="connsiteX9" fmla="*/ 2796386 w 3596486"/>
              <a:gd name="connsiteY9" fmla="*/ 390525 h 6791325"/>
              <a:gd name="connsiteX10" fmla="*/ 2510636 w 3596486"/>
              <a:gd name="connsiteY10" fmla="*/ 295275 h 6791325"/>
              <a:gd name="connsiteX11" fmla="*/ 2148686 w 3596486"/>
              <a:gd name="connsiteY11" fmla="*/ 1609725 h 6791325"/>
              <a:gd name="connsiteX12" fmla="*/ 1996286 w 3596486"/>
              <a:gd name="connsiteY12" fmla="*/ 1495425 h 6791325"/>
              <a:gd name="connsiteX13" fmla="*/ 2015336 w 3596486"/>
              <a:gd name="connsiteY13" fmla="*/ 0 h 6791325"/>
              <a:gd name="connsiteX14" fmla="*/ 1815311 w 3596486"/>
              <a:gd name="connsiteY14" fmla="*/ 66675 h 6791325"/>
              <a:gd name="connsiteX15" fmla="*/ 1748636 w 3596486"/>
              <a:gd name="connsiteY15" fmla="*/ 1514475 h 6791325"/>
              <a:gd name="connsiteX16" fmla="*/ 1548611 w 3596486"/>
              <a:gd name="connsiteY16" fmla="*/ 1504950 h 6791325"/>
              <a:gd name="connsiteX17" fmla="*/ 1377161 w 3596486"/>
              <a:gd name="connsiteY17" fmla="*/ 123825 h 6791325"/>
              <a:gd name="connsiteX18" fmla="*/ 1196186 w 3596486"/>
              <a:gd name="connsiteY18" fmla="*/ 123825 h 6791325"/>
              <a:gd name="connsiteX19" fmla="*/ 1243811 w 3596486"/>
              <a:gd name="connsiteY19" fmla="*/ 1638300 h 6791325"/>
              <a:gd name="connsiteX20" fmla="*/ 1081886 w 3596486"/>
              <a:gd name="connsiteY20" fmla="*/ 2190750 h 6791325"/>
              <a:gd name="connsiteX21" fmla="*/ 824711 w 3596486"/>
              <a:gd name="connsiteY21" fmla="*/ 2247900 h 6791325"/>
              <a:gd name="connsiteX22" fmla="*/ 110336 w 3596486"/>
              <a:gd name="connsiteY22" fmla="*/ 1733550 h 6791325"/>
              <a:gd name="connsiteX23" fmla="*/ 76998 w 3596486"/>
              <a:gd name="connsiteY23" fmla="*/ 2038350 h 6791325"/>
              <a:gd name="connsiteX24" fmla="*/ 634211 w 3596486"/>
              <a:gd name="connsiteY24" fmla="*/ 2743200 h 6791325"/>
              <a:gd name="connsiteX25" fmla="*/ 1262861 w 3596486"/>
              <a:gd name="connsiteY25" fmla="*/ 3476625 h 6791325"/>
              <a:gd name="connsiteX26" fmla="*/ 1481936 w 3596486"/>
              <a:gd name="connsiteY26" fmla="*/ 4010025 h 6791325"/>
              <a:gd name="connsiteX27" fmla="*/ 1872461 w 3596486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2170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874084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178884 w 3693484"/>
              <a:gd name="connsiteY20" fmla="*/ 21907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902659 w 3693484"/>
              <a:gd name="connsiteY20" fmla="*/ 2247900 h 6791325"/>
              <a:gd name="connsiteX21" fmla="*/ 207334 w 3693484"/>
              <a:gd name="connsiteY21" fmla="*/ 1733550 h 6791325"/>
              <a:gd name="connsiteX22" fmla="*/ 173996 w 3693484"/>
              <a:gd name="connsiteY22" fmla="*/ 2038350 h 6791325"/>
              <a:gd name="connsiteX23" fmla="*/ 731209 w 3693484"/>
              <a:gd name="connsiteY23" fmla="*/ 2743200 h 6791325"/>
              <a:gd name="connsiteX24" fmla="*/ 1359859 w 3693484"/>
              <a:gd name="connsiteY24" fmla="*/ 3476625 h 6791325"/>
              <a:gd name="connsiteX25" fmla="*/ 1578934 w 3693484"/>
              <a:gd name="connsiteY25" fmla="*/ 4010025 h 6791325"/>
              <a:gd name="connsiteX26" fmla="*/ 1969459 w 3693484"/>
              <a:gd name="connsiteY26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74133 w 3693484"/>
              <a:gd name="connsiteY20" fmla="*/ 1924050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40809 w 3693484"/>
              <a:gd name="connsiteY19" fmla="*/ 163830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474159 w 3693484"/>
              <a:gd name="connsiteY17" fmla="*/ 123825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293184 w 3693484"/>
              <a:gd name="connsiteY18" fmla="*/ 1238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88459 w 3693484"/>
              <a:gd name="connsiteY17" fmla="*/ 4000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45609 w 3693484"/>
              <a:gd name="connsiteY16" fmla="*/ 1504950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717047 w 3693484"/>
              <a:gd name="connsiteY16" fmla="*/ 1547812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845634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88472 w 3693484"/>
              <a:gd name="connsiteY16" fmla="*/ 15430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14475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912309 w 3693484"/>
              <a:gd name="connsiteY14" fmla="*/ 66675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791325 h 6791325"/>
              <a:gd name="connsiteX1" fmla="*/ 3693484 w 3693484"/>
              <a:gd name="connsiteY1" fmla="*/ 6781800 h 6791325"/>
              <a:gd name="connsiteX2" fmla="*/ 2636209 w 3693484"/>
              <a:gd name="connsiteY2" fmla="*/ 3819525 h 6791325"/>
              <a:gd name="connsiteX3" fmla="*/ 2512384 w 3693484"/>
              <a:gd name="connsiteY3" fmla="*/ 3267075 h 6791325"/>
              <a:gd name="connsiteX4" fmla="*/ 2874334 w 3693484"/>
              <a:gd name="connsiteY4" fmla="*/ 2162175 h 6791325"/>
              <a:gd name="connsiteX5" fmla="*/ 3512509 w 3693484"/>
              <a:gd name="connsiteY5" fmla="*/ 1247775 h 6791325"/>
              <a:gd name="connsiteX6" fmla="*/ 3331534 w 3693484"/>
              <a:gd name="connsiteY6" fmla="*/ 1133475 h 6791325"/>
              <a:gd name="connsiteX7" fmla="*/ 2664784 w 3693484"/>
              <a:gd name="connsiteY7" fmla="*/ 1857375 h 6791325"/>
              <a:gd name="connsiteX8" fmla="*/ 2493334 w 3693484"/>
              <a:gd name="connsiteY8" fmla="*/ 1752600 h 6791325"/>
              <a:gd name="connsiteX9" fmla="*/ 2893384 w 3693484"/>
              <a:gd name="connsiteY9" fmla="*/ 390525 h 6791325"/>
              <a:gd name="connsiteX10" fmla="*/ 2607634 w 3693484"/>
              <a:gd name="connsiteY10" fmla="*/ 295275 h 6791325"/>
              <a:gd name="connsiteX11" fmla="*/ 2245684 w 3693484"/>
              <a:gd name="connsiteY11" fmla="*/ 1609725 h 6791325"/>
              <a:gd name="connsiteX12" fmla="*/ 2093284 w 3693484"/>
              <a:gd name="connsiteY12" fmla="*/ 1495425 h 6791325"/>
              <a:gd name="connsiteX13" fmla="*/ 2112334 w 3693484"/>
              <a:gd name="connsiteY13" fmla="*/ 0 h 6791325"/>
              <a:gd name="connsiteX14" fmla="*/ 1878971 w 3693484"/>
              <a:gd name="connsiteY14" fmla="*/ 109538 h 6791325"/>
              <a:gd name="connsiteX15" fmla="*/ 1798009 w 3693484"/>
              <a:gd name="connsiteY15" fmla="*/ 1500188 h 6791325"/>
              <a:gd name="connsiteX16" fmla="*/ 1674184 w 3693484"/>
              <a:gd name="connsiteY16" fmla="*/ 1504949 h 6791325"/>
              <a:gd name="connsiteX17" fmla="*/ 1593221 w 3693484"/>
              <a:gd name="connsiteY17" fmla="*/ 323850 h 6791325"/>
              <a:gd name="connsiteX18" fmla="*/ 1307472 w 3693484"/>
              <a:gd name="connsiteY18" fmla="*/ 314325 h 6791325"/>
              <a:gd name="connsiteX19" fmla="*/ 1312234 w 3693484"/>
              <a:gd name="connsiteY19" fmla="*/ 1581150 h 6791325"/>
              <a:gd name="connsiteX20" fmla="*/ 1259846 w 3693484"/>
              <a:gd name="connsiteY20" fmla="*/ 1971675 h 6791325"/>
              <a:gd name="connsiteX21" fmla="*/ 902659 w 3693484"/>
              <a:gd name="connsiteY21" fmla="*/ 2247900 h 6791325"/>
              <a:gd name="connsiteX22" fmla="*/ 207334 w 3693484"/>
              <a:gd name="connsiteY22" fmla="*/ 1733550 h 6791325"/>
              <a:gd name="connsiteX23" fmla="*/ 173996 w 3693484"/>
              <a:gd name="connsiteY23" fmla="*/ 2038350 h 6791325"/>
              <a:gd name="connsiteX24" fmla="*/ 731209 w 3693484"/>
              <a:gd name="connsiteY24" fmla="*/ 2743200 h 6791325"/>
              <a:gd name="connsiteX25" fmla="*/ 1359859 w 3693484"/>
              <a:gd name="connsiteY25" fmla="*/ 3476625 h 6791325"/>
              <a:gd name="connsiteX26" fmla="*/ 1578934 w 3693484"/>
              <a:gd name="connsiteY26" fmla="*/ 4010025 h 6791325"/>
              <a:gd name="connsiteX27" fmla="*/ 1969459 w 3693484"/>
              <a:gd name="connsiteY27" fmla="*/ 6791325 h 6791325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093284 w 3693484"/>
              <a:gd name="connsiteY12" fmla="*/ 1395413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79009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691313 h 6691313"/>
              <a:gd name="connsiteX1" fmla="*/ 3693484 w 3693484"/>
              <a:gd name="connsiteY1" fmla="*/ 6681788 h 6691313"/>
              <a:gd name="connsiteX2" fmla="*/ 2636209 w 3693484"/>
              <a:gd name="connsiteY2" fmla="*/ 3719513 h 6691313"/>
              <a:gd name="connsiteX3" fmla="*/ 2512384 w 3693484"/>
              <a:gd name="connsiteY3" fmla="*/ 3167063 h 6691313"/>
              <a:gd name="connsiteX4" fmla="*/ 2874334 w 3693484"/>
              <a:gd name="connsiteY4" fmla="*/ 2062163 h 6691313"/>
              <a:gd name="connsiteX5" fmla="*/ 3512509 w 3693484"/>
              <a:gd name="connsiteY5" fmla="*/ 1147763 h 6691313"/>
              <a:gd name="connsiteX6" fmla="*/ 3331534 w 3693484"/>
              <a:gd name="connsiteY6" fmla="*/ 1033463 h 6691313"/>
              <a:gd name="connsiteX7" fmla="*/ 2664784 w 3693484"/>
              <a:gd name="connsiteY7" fmla="*/ 1757363 h 6691313"/>
              <a:gd name="connsiteX8" fmla="*/ 2493334 w 3693484"/>
              <a:gd name="connsiteY8" fmla="*/ 1652588 h 6691313"/>
              <a:gd name="connsiteX9" fmla="*/ 2893384 w 3693484"/>
              <a:gd name="connsiteY9" fmla="*/ 290513 h 6691313"/>
              <a:gd name="connsiteX10" fmla="*/ 2607634 w 3693484"/>
              <a:gd name="connsiteY10" fmla="*/ 195263 h 6691313"/>
              <a:gd name="connsiteX11" fmla="*/ 2245684 w 3693484"/>
              <a:gd name="connsiteY11" fmla="*/ 1509713 h 6691313"/>
              <a:gd name="connsiteX12" fmla="*/ 2131384 w 3693484"/>
              <a:gd name="connsiteY12" fmla="*/ 1443038 h 6691313"/>
              <a:gd name="connsiteX13" fmla="*/ 2193297 w 3693484"/>
              <a:gd name="connsiteY13" fmla="*/ 0 h 6691313"/>
              <a:gd name="connsiteX14" fmla="*/ 1878971 w 3693484"/>
              <a:gd name="connsiteY14" fmla="*/ 9526 h 6691313"/>
              <a:gd name="connsiteX15" fmla="*/ 1798009 w 3693484"/>
              <a:gd name="connsiteY15" fmla="*/ 1400176 h 6691313"/>
              <a:gd name="connsiteX16" fmla="*/ 1674184 w 3693484"/>
              <a:gd name="connsiteY16" fmla="*/ 1404937 h 6691313"/>
              <a:gd name="connsiteX17" fmla="*/ 1593221 w 3693484"/>
              <a:gd name="connsiteY17" fmla="*/ 223838 h 6691313"/>
              <a:gd name="connsiteX18" fmla="*/ 1307472 w 3693484"/>
              <a:gd name="connsiteY18" fmla="*/ 214313 h 6691313"/>
              <a:gd name="connsiteX19" fmla="*/ 1312234 w 3693484"/>
              <a:gd name="connsiteY19" fmla="*/ 1481138 h 6691313"/>
              <a:gd name="connsiteX20" fmla="*/ 1259846 w 3693484"/>
              <a:gd name="connsiteY20" fmla="*/ 1871663 h 6691313"/>
              <a:gd name="connsiteX21" fmla="*/ 902659 w 3693484"/>
              <a:gd name="connsiteY21" fmla="*/ 2147888 h 6691313"/>
              <a:gd name="connsiteX22" fmla="*/ 207334 w 3693484"/>
              <a:gd name="connsiteY22" fmla="*/ 1633538 h 6691313"/>
              <a:gd name="connsiteX23" fmla="*/ 173996 w 3693484"/>
              <a:gd name="connsiteY23" fmla="*/ 1938338 h 6691313"/>
              <a:gd name="connsiteX24" fmla="*/ 731209 w 3693484"/>
              <a:gd name="connsiteY24" fmla="*/ 2643188 h 6691313"/>
              <a:gd name="connsiteX25" fmla="*/ 1359859 w 3693484"/>
              <a:gd name="connsiteY25" fmla="*/ 3376613 h 6691313"/>
              <a:gd name="connsiteX26" fmla="*/ 1578934 w 3693484"/>
              <a:gd name="connsiteY26" fmla="*/ 3910013 h 6691313"/>
              <a:gd name="connsiteX27" fmla="*/ 1969459 w 3693484"/>
              <a:gd name="connsiteY27" fmla="*/ 6691313 h 6691313"/>
              <a:gd name="connsiteX0" fmla="*/ 1969459 w 3693484"/>
              <a:gd name="connsiteY0" fmla="*/ 6814105 h 6814105"/>
              <a:gd name="connsiteX1" fmla="*/ 3693484 w 3693484"/>
              <a:gd name="connsiteY1" fmla="*/ 6804580 h 6814105"/>
              <a:gd name="connsiteX2" fmla="*/ 2636209 w 3693484"/>
              <a:gd name="connsiteY2" fmla="*/ 3842305 h 6814105"/>
              <a:gd name="connsiteX3" fmla="*/ 2512384 w 3693484"/>
              <a:gd name="connsiteY3" fmla="*/ 3289855 h 6814105"/>
              <a:gd name="connsiteX4" fmla="*/ 2874334 w 3693484"/>
              <a:gd name="connsiteY4" fmla="*/ 2184955 h 6814105"/>
              <a:gd name="connsiteX5" fmla="*/ 3512509 w 3693484"/>
              <a:gd name="connsiteY5" fmla="*/ 1270555 h 6814105"/>
              <a:gd name="connsiteX6" fmla="*/ 3331534 w 3693484"/>
              <a:gd name="connsiteY6" fmla="*/ 1156255 h 6814105"/>
              <a:gd name="connsiteX7" fmla="*/ 2664784 w 3693484"/>
              <a:gd name="connsiteY7" fmla="*/ 1880155 h 6814105"/>
              <a:gd name="connsiteX8" fmla="*/ 2493334 w 3693484"/>
              <a:gd name="connsiteY8" fmla="*/ 1775380 h 6814105"/>
              <a:gd name="connsiteX9" fmla="*/ 2893384 w 3693484"/>
              <a:gd name="connsiteY9" fmla="*/ 413305 h 6814105"/>
              <a:gd name="connsiteX10" fmla="*/ 2607634 w 3693484"/>
              <a:gd name="connsiteY10" fmla="*/ 318055 h 6814105"/>
              <a:gd name="connsiteX11" fmla="*/ 2245684 w 3693484"/>
              <a:gd name="connsiteY11" fmla="*/ 1632505 h 6814105"/>
              <a:gd name="connsiteX12" fmla="*/ 2131384 w 3693484"/>
              <a:gd name="connsiteY12" fmla="*/ 1565830 h 6814105"/>
              <a:gd name="connsiteX13" fmla="*/ 2193297 w 3693484"/>
              <a:gd name="connsiteY13" fmla="*/ 122792 h 6814105"/>
              <a:gd name="connsiteX14" fmla="*/ 1878971 w 3693484"/>
              <a:gd name="connsiteY14" fmla="*/ 132318 h 6814105"/>
              <a:gd name="connsiteX15" fmla="*/ 1798009 w 3693484"/>
              <a:gd name="connsiteY15" fmla="*/ 1522968 h 6814105"/>
              <a:gd name="connsiteX16" fmla="*/ 1674184 w 3693484"/>
              <a:gd name="connsiteY16" fmla="*/ 1527729 h 6814105"/>
              <a:gd name="connsiteX17" fmla="*/ 1593221 w 3693484"/>
              <a:gd name="connsiteY17" fmla="*/ 346630 h 6814105"/>
              <a:gd name="connsiteX18" fmla="*/ 1307472 w 3693484"/>
              <a:gd name="connsiteY18" fmla="*/ 337105 h 6814105"/>
              <a:gd name="connsiteX19" fmla="*/ 1312234 w 3693484"/>
              <a:gd name="connsiteY19" fmla="*/ 1603930 h 6814105"/>
              <a:gd name="connsiteX20" fmla="*/ 1259846 w 3693484"/>
              <a:gd name="connsiteY20" fmla="*/ 1994455 h 6814105"/>
              <a:gd name="connsiteX21" fmla="*/ 902659 w 3693484"/>
              <a:gd name="connsiteY21" fmla="*/ 2270680 h 6814105"/>
              <a:gd name="connsiteX22" fmla="*/ 207334 w 3693484"/>
              <a:gd name="connsiteY22" fmla="*/ 1756330 h 6814105"/>
              <a:gd name="connsiteX23" fmla="*/ 173996 w 3693484"/>
              <a:gd name="connsiteY23" fmla="*/ 2061130 h 6814105"/>
              <a:gd name="connsiteX24" fmla="*/ 731209 w 3693484"/>
              <a:gd name="connsiteY24" fmla="*/ 2765980 h 6814105"/>
              <a:gd name="connsiteX25" fmla="*/ 1359859 w 3693484"/>
              <a:gd name="connsiteY25" fmla="*/ 3499405 h 6814105"/>
              <a:gd name="connsiteX26" fmla="*/ 1578934 w 3693484"/>
              <a:gd name="connsiteY26" fmla="*/ 4032805 h 6814105"/>
              <a:gd name="connsiteX27" fmla="*/ 1969459 w 3693484"/>
              <a:gd name="connsiteY27" fmla="*/ 6814105 h 6814105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45684 w 3693484"/>
              <a:gd name="connsiteY11" fmla="*/ 1663910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07634 w 3693484"/>
              <a:gd name="connsiteY10" fmla="*/ 349460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621922 w 3693484"/>
              <a:gd name="connsiteY10" fmla="*/ 401847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93384 w 3693484"/>
              <a:gd name="connsiteY9" fmla="*/ 444710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493334 w 3693484"/>
              <a:gd name="connsiteY8" fmla="*/ 1806785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64784 w 3693484"/>
              <a:gd name="connsiteY7" fmla="*/ 1911560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598109 w 3693484"/>
              <a:gd name="connsiteY7" fmla="*/ 18496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21909 w 3693484"/>
              <a:gd name="connsiteY8" fmla="*/ 1792497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925847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331534 w 3693484"/>
              <a:gd name="connsiteY6" fmla="*/ 1187660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74334 w 3693484"/>
              <a:gd name="connsiteY4" fmla="*/ 221636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64809 w 3693484"/>
              <a:gd name="connsiteY4" fmla="*/ 2197310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883859 w 3693484"/>
              <a:gd name="connsiteY4" fmla="*/ 2092535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21959 w 3693484"/>
              <a:gd name="connsiteY4" fmla="*/ 2097298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902909 w 3693484"/>
              <a:gd name="connsiteY4" fmla="*/ 2092536 h 6845510"/>
              <a:gd name="connsiteX5" fmla="*/ 3512509 w 3693484"/>
              <a:gd name="connsiteY5" fmla="*/ 1301960 h 6845510"/>
              <a:gd name="connsiteX6" fmla="*/ 3298197 w 3693484"/>
              <a:gd name="connsiteY6" fmla="*/ 1178135 h 6845510"/>
              <a:gd name="connsiteX7" fmla="*/ 2607634 w 3693484"/>
              <a:gd name="connsiteY7" fmla="*/ 1878222 h 6845510"/>
              <a:gd name="connsiteX8" fmla="*/ 2531434 w 3693484"/>
              <a:gd name="connsiteY8" fmla="*/ 1821072 h 6845510"/>
              <a:gd name="connsiteX9" fmla="*/ 2874334 w 3693484"/>
              <a:gd name="connsiteY9" fmla="*/ 563772 h 6845510"/>
              <a:gd name="connsiteX10" fmla="*/ 2598109 w 3693484"/>
              <a:gd name="connsiteY10" fmla="*/ 397084 h 6845510"/>
              <a:gd name="connsiteX11" fmla="*/ 2207584 w 3693484"/>
              <a:gd name="connsiteY11" fmla="*/ 1659147 h 6845510"/>
              <a:gd name="connsiteX12" fmla="*/ 2131384 w 3693484"/>
              <a:gd name="connsiteY12" fmla="*/ 1597235 h 6845510"/>
              <a:gd name="connsiteX13" fmla="*/ 2193297 w 3693484"/>
              <a:gd name="connsiteY13" fmla="*/ 154197 h 6845510"/>
              <a:gd name="connsiteX14" fmla="*/ 1878971 w 3693484"/>
              <a:gd name="connsiteY14" fmla="*/ 163723 h 6845510"/>
              <a:gd name="connsiteX15" fmla="*/ 1798009 w 3693484"/>
              <a:gd name="connsiteY15" fmla="*/ 1554373 h 6845510"/>
              <a:gd name="connsiteX16" fmla="*/ 1674184 w 3693484"/>
              <a:gd name="connsiteY16" fmla="*/ 1559134 h 6845510"/>
              <a:gd name="connsiteX17" fmla="*/ 1593221 w 3693484"/>
              <a:gd name="connsiteY17" fmla="*/ 378035 h 6845510"/>
              <a:gd name="connsiteX18" fmla="*/ 1307472 w 3693484"/>
              <a:gd name="connsiteY18" fmla="*/ 368510 h 6845510"/>
              <a:gd name="connsiteX19" fmla="*/ 1312234 w 3693484"/>
              <a:gd name="connsiteY19" fmla="*/ 1635335 h 6845510"/>
              <a:gd name="connsiteX20" fmla="*/ 1259846 w 3693484"/>
              <a:gd name="connsiteY20" fmla="*/ 2025860 h 6845510"/>
              <a:gd name="connsiteX21" fmla="*/ 902659 w 3693484"/>
              <a:gd name="connsiteY21" fmla="*/ 2302085 h 6845510"/>
              <a:gd name="connsiteX22" fmla="*/ 207334 w 3693484"/>
              <a:gd name="connsiteY22" fmla="*/ 1787735 h 6845510"/>
              <a:gd name="connsiteX23" fmla="*/ 173996 w 3693484"/>
              <a:gd name="connsiteY23" fmla="*/ 2092535 h 6845510"/>
              <a:gd name="connsiteX24" fmla="*/ 731209 w 3693484"/>
              <a:gd name="connsiteY24" fmla="*/ 2797385 h 6845510"/>
              <a:gd name="connsiteX25" fmla="*/ 1359859 w 3693484"/>
              <a:gd name="connsiteY25" fmla="*/ 3530810 h 6845510"/>
              <a:gd name="connsiteX26" fmla="*/ 1578934 w 3693484"/>
              <a:gd name="connsiteY26" fmla="*/ 4064210 h 6845510"/>
              <a:gd name="connsiteX27" fmla="*/ 1969459 w 3693484"/>
              <a:gd name="connsiteY27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2384 w 3693484"/>
              <a:gd name="connsiteY3" fmla="*/ 3321260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902909 w 3693484"/>
              <a:gd name="connsiteY5" fmla="*/ 2092536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5247 w 3693484"/>
              <a:gd name="connsiteY3" fmla="*/ 337364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50508 w 3693484"/>
              <a:gd name="connsiteY4" fmla="*/ 2764048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7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31458 w 3693484"/>
              <a:gd name="connsiteY4" fmla="*/ 27354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50484 w 3693484"/>
              <a:gd name="connsiteY3" fmla="*/ 3354598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36209 w 3693484"/>
              <a:gd name="connsiteY2" fmla="*/ 3873710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31209 w 3693484"/>
              <a:gd name="connsiteY25" fmla="*/ 2797385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21684 w 3693484"/>
              <a:gd name="connsiteY25" fmla="*/ 278786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69309 w 3693484"/>
              <a:gd name="connsiteY25" fmla="*/ 2802147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88433 w 3693484"/>
              <a:gd name="connsiteY26" fmla="*/ 3516523 h 6845510"/>
              <a:gd name="connsiteX27" fmla="*/ 1359859 w 3693484"/>
              <a:gd name="connsiteY27" fmla="*/ 3530810 h 6845510"/>
              <a:gd name="connsiteX28" fmla="*/ 1578934 w 3693484"/>
              <a:gd name="connsiteY28" fmla="*/ 4064210 h 6845510"/>
              <a:gd name="connsiteX29" fmla="*/ 1969459 w 3693484"/>
              <a:gd name="connsiteY29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359859 w 3693484"/>
              <a:gd name="connsiteY26" fmla="*/ 3530810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12247 w 3693484"/>
              <a:gd name="connsiteY26" fmla="*/ 3554623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578934 w 3693484"/>
              <a:gd name="connsiteY27" fmla="*/ 4064210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55259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69459 w 3693484"/>
              <a:gd name="connsiteY0" fmla="*/ 6845510 h 6845510"/>
              <a:gd name="connsiteX1" fmla="*/ 3693484 w 3693484"/>
              <a:gd name="connsiteY1" fmla="*/ 6835985 h 6845510"/>
              <a:gd name="connsiteX2" fmla="*/ 2640971 w 3693484"/>
              <a:gd name="connsiteY2" fmla="*/ 3878472 h 6845510"/>
              <a:gd name="connsiteX3" fmla="*/ 2517146 w 3693484"/>
              <a:gd name="connsiteY3" fmla="*/ 3345073 h 6845510"/>
              <a:gd name="connsiteX4" fmla="*/ 2755270 w 3693484"/>
              <a:gd name="connsiteY4" fmla="*/ 2811673 h 6845510"/>
              <a:gd name="connsiteX5" fmla="*/ 2864809 w 3693484"/>
              <a:gd name="connsiteY5" fmla="*/ 2192548 h 6845510"/>
              <a:gd name="connsiteX6" fmla="*/ 3512509 w 3693484"/>
              <a:gd name="connsiteY6" fmla="*/ 1301960 h 6845510"/>
              <a:gd name="connsiteX7" fmla="*/ 3298197 w 3693484"/>
              <a:gd name="connsiteY7" fmla="*/ 1178135 h 6845510"/>
              <a:gd name="connsiteX8" fmla="*/ 2607634 w 3693484"/>
              <a:gd name="connsiteY8" fmla="*/ 1878222 h 6845510"/>
              <a:gd name="connsiteX9" fmla="*/ 2531434 w 3693484"/>
              <a:gd name="connsiteY9" fmla="*/ 1821072 h 6845510"/>
              <a:gd name="connsiteX10" fmla="*/ 2874334 w 3693484"/>
              <a:gd name="connsiteY10" fmla="*/ 563772 h 6845510"/>
              <a:gd name="connsiteX11" fmla="*/ 2598109 w 3693484"/>
              <a:gd name="connsiteY11" fmla="*/ 397084 h 6845510"/>
              <a:gd name="connsiteX12" fmla="*/ 2207584 w 3693484"/>
              <a:gd name="connsiteY12" fmla="*/ 1659147 h 6845510"/>
              <a:gd name="connsiteX13" fmla="*/ 2131384 w 3693484"/>
              <a:gd name="connsiteY13" fmla="*/ 1597235 h 6845510"/>
              <a:gd name="connsiteX14" fmla="*/ 2193297 w 3693484"/>
              <a:gd name="connsiteY14" fmla="*/ 154197 h 6845510"/>
              <a:gd name="connsiteX15" fmla="*/ 1878971 w 3693484"/>
              <a:gd name="connsiteY15" fmla="*/ 163723 h 6845510"/>
              <a:gd name="connsiteX16" fmla="*/ 1798009 w 3693484"/>
              <a:gd name="connsiteY16" fmla="*/ 1554373 h 6845510"/>
              <a:gd name="connsiteX17" fmla="*/ 1674184 w 3693484"/>
              <a:gd name="connsiteY17" fmla="*/ 1559134 h 6845510"/>
              <a:gd name="connsiteX18" fmla="*/ 1593221 w 3693484"/>
              <a:gd name="connsiteY18" fmla="*/ 378035 h 6845510"/>
              <a:gd name="connsiteX19" fmla="*/ 1307472 w 3693484"/>
              <a:gd name="connsiteY19" fmla="*/ 368510 h 6845510"/>
              <a:gd name="connsiteX20" fmla="*/ 1312234 w 3693484"/>
              <a:gd name="connsiteY20" fmla="*/ 1635335 h 6845510"/>
              <a:gd name="connsiteX21" fmla="*/ 1259846 w 3693484"/>
              <a:gd name="connsiteY21" fmla="*/ 2025860 h 6845510"/>
              <a:gd name="connsiteX22" fmla="*/ 902659 w 3693484"/>
              <a:gd name="connsiteY22" fmla="*/ 2302085 h 6845510"/>
              <a:gd name="connsiteX23" fmla="*/ 207334 w 3693484"/>
              <a:gd name="connsiteY23" fmla="*/ 1787735 h 6845510"/>
              <a:gd name="connsiteX24" fmla="*/ 173996 w 3693484"/>
              <a:gd name="connsiteY24" fmla="*/ 2092535 h 6845510"/>
              <a:gd name="connsiteX25" fmla="*/ 745496 w 3693484"/>
              <a:gd name="connsiteY25" fmla="*/ 2806910 h 6845510"/>
              <a:gd name="connsiteX26" fmla="*/ 1440822 w 3693484"/>
              <a:gd name="connsiteY26" fmla="*/ 3583198 h 6845510"/>
              <a:gd name="connsiteX27" fmla="*/ 1617034 w 3693484"/>
              <a:gd name="connsiteY27" fmla="*/ 4107073 h 6845510"/>
              <a:gd name="connsiteX28" fmla="*/ 1969459 w 3693484"/>
              <a:gd name="connsiteY28" fmla="*/ 6845510 h 6845510"/>
              <a:gd name="connsiteX0" fmla="*/ 1959934 w 3693484"/>
              <a:gd name="connsiteY0" fmla="*/ 6707398 h 6835985"/>
              <a:gd name="connsiteX1" fmla="*/ 3693484 w 3693484"/>
              <a:gd name="connsiteY1" fmla="*/ 6835985 h 6835985"/>
              <a:gd name="connsiteX2" fmla="*/ 2640971 w 3693484"/>
              <a:gd name="connsiteY2" fmla="*/ 3878472 h 6835985"/>
              <a:gd name="connsiteX3" fmla="*/ 2517146 w 3693484"/>
              <a:gd name="connsiteY3" fmla="*/ 3345073 h 6835985"/>
              <a:gd name="connsiteX4" fmla="*/ 2755270 w 3693484"/>
              <a:gd name="connsiteY4" fmla="*/ 2811673 h 6835985"/>
              <a:gd name="connsiteX5" fmla="*/ 2864809 w 3693484"/>
              <a:gd name="connsiteY5" fmla="*/ 2192548 h 6835985"/>
              <a:gd name="connsiteX6" fmla="*/ 3512509 w 3693484"/>
              <a:gd name="connsiteY6" fmla="*/ 1301960 h 6835985"/>
              <a:gd name="connsiteX7" fmla="*/ 3298197 w 3693484"/>
              <a:gd name="connsiteY7" fmla="*/ 1178135 h 6835985"/>
              <a:gd name="connsiteX8" fmla="*/ 2607634 w 3693484"/>
              <a:gd name="connsiteY8" fmla="*/ 1878222 h 6835985"/>
              <a:gd name="connsiteX9" fmla="*/ 2531434 w 3693484"/>
              <a:gd name="connsiteY9" fmla="*/ 1821072 h 6835985"/>
              <a:gd name="connsiteX10" fmla="*/ 2874334 w 3693484"/>
              <a:gd name="connsiteY10" fmla="*/ 563772 h 6835985"/>
              <a:gd name="connsiteX11" fmla="*/ 2598109 w 3693484"/>
              <a:gd name="connsiteY11" fmla="*/ 397084 h 6835985"/>
              <a:gd name="connsiteX12" fmla="*/ 2207584 w 3693484"/>
              <a:gd name="connsiteY12" fmla="*/ 1659147 h 6835985"/>
              <a:gd name="connsiteX13" fmla="*/ 2131384 w 3693484"/>
              <a:gd name="connsiteY13" fmla="*/ 1597235 h 6835985"/>
              <a:gd name="connsiteX14" fmla="*/ 2193297 w 3693484"/>
              <a:gd name="connsiteY14" fmla="*/ 154197 h 6835985"/>
              <a:gd name="connsiteX15" fmla="*/ 1878971 w 3693484"/>
              <a:gd name="connsiteY15" fmla="*/ 163723 h 6835985"/>
              <a:gd name="connsiteX16" fmla="*/ 1798009 w 3693484"/>
              <a:gd name="connsiteY16" fmla="*/ 1554373 h 6835985"/>
              <a:gd name="connsiteX17" fmla="*/ 1674184 w 3693484"/>
              <a:gd name="connsiteY17" fmla="*/ 1559134 h 6835985"/>
              <a:gd name="connsiteX18" fmla="*/ 1593221 w 3693484"/>
              <a:gd name="connsiteY18" fmla="*/ 378035 h 6835985"/>
              <a:gd name="connsiteX19" fmla="*/ 1307472 w 3693484"/>
              <a:gd name="connsiteY19" fmla="*/ 368510 h 6835985"/>
              <a:gd name="connsiteX20" fmla="*/ 1312234 w 3693484"/>
              <a:gd name="connsiteY20" fmla="*/ 1635335 h 6835985"/>
              <a:gd name="connsiteX21" fmla="*/ 1259846 w 3693484"/>
              <a:gd name="connsiteY21" fmla="*/ 2025860 h 6835985"/>
              <a:gd name="connsiteX22" fmla="*/ 902659 w 3693484"/>
              <a:gd name="connsiteY22" fmla="*/ 2302085 h 6835985"/>
              <a:gd name="connsiteX23" fmla="*/ 207334 w 3693484"/>
              <a:gd name="connsiteY23" fmla="*/ 1787735 h 6835985"/>
              <a:gd name="connsiteX24" fmla="*/ 173996 w 3693484"/>
              <a:gd name="connsiteY24" fmla="*/ 2092535 h 6835985"/>
              <a:gd name="connsiteX25" fmla="*/ 745496 w 3693484"/>
              <a:gd name="connsiteY25" fmla="*/ 2806910 h 6835985"/>
              <a:gd name="connsiteX26" fmla="*/ 1440822 w 3693484"/>
              <a:gd name="connsiteY26" fmla="*/ 3583198 h 6835985"/>
              <a:gd name="connsiteX27" fmla="*/ 1617034 w 3693484"/>
              <a:gd name="connsiteY27" fmla="*/ 4107073 h 6835985"/>
              <a:gd name="connsiteX28" fmla="*/ 1959934 w 3693484"/>
              <a:gd name="connsiteY28" fmla="*/ 6707398 h 6835985"/>
              <a:gd name="connsiteX0" fmla="*/ 1959934 w 3664909"/>
              <a:gd name="connsiteY0" fmla="*/ 6707398 h 6712160"/>
              <a:gd name="connsiteX1" fmla="*/ 3664909 w 3664909"/>
              <a:gd name="connsiteY1" fmla="*/ 6712160 h 6712160"/>
              <a:gd name="connsiteX2" fmla="*/ 2640971 w 3664909"/>
              <a:gd name="connsiteY2" fmla="*/ 3878472 h 6712160"/>
              <a:gd name="connsiteX3" fmla="*/ 2517146 w 3664909"/>
              <a:gd name="connsiteY3" fmla="*/ 3345073 h 6712160"/>
              <a:gd name="connsiteX4" fmla="*/ 2755270 w 3664909"/>
              <a:gd name="connsiteY4" fmla="*/ 2811673 h 6712160"/>
              <a:gd name="connsiteX5" fmla="*/ 2864809 w 3664909"/>
              <a:gd name="connsiteY5" fmla="*/ 2192548 h 6712160"/>
              <a:gd name="connsiteX6" fmla="*/ 3512509 w 3664909"/>
              <a:gd name="connsiteY6" fmla="*/ 1301960 h 6712160"/>
              <a:gd name="connsiteX7" fmla="*/ 3298197 w 3664909"/>
              <a:gd name="connsiteY7" fmla="*/ 1178135 h 6712160"/>
              <a:gd name="connsiteX8" fmla="*/ 2607634 w 3664909"/>
              <a:gd name="connsiteY8" fmla="*/ 1878222 h 6712160"/>
              <a:gd name="connsiteX9" fmla="*/ 2531434 w 3664909"/>
              <a:gd name="connsiteY9" fmla="*/ 1821072 h 6712160"/>
              <a:gd name="connsiteX10" fmla="*/ 2874334 w 3664909"/>
              <a:gd name="connsiteY10" fmla="*/ 563772 h 6712160"/>
              <a:gd name="connsiteX11" fmla="*/ 2598109 w 3664909"/>
              <a:gd name="connsiteY11" fmla="*/ 397084 h 6712160"/>
              <a:gd name="connsiteX12" fmla="*/ 2207584 w 3664909"/>
              <a:gd name="connsiteY12" fmla="*/ 1659147 h 6712160"/>
              <a:gd name="connsiteX13" fmla="*/ 2131384 w 3664909"/>
              <a:gd name="connsiteY13" fmla="*/ 1597235 h 6712160"/>
              <a:gd name="connsiteX14" fmla="*/ 2193297 w 3664909"/>
              <a:gd name="connsiteY14" fmla="*/ 154197 h 6712160"/>
              <a:gd name="connsiteX15" fmla="*/ 1878971 w 3664909"/>
              <a:gd name="connsiteY15" fmla="*/ 163723 h 6712160"/>
              <a:gd name="connsiteX16" fmla="*/ 1798009 w 3664909"/>
              <a:gd name="connsiteY16" fmla="*/ 1554373 h 6712160"/>
              <a:gd name="connsiteX17" fmla="*/ 1674184 w 3664909"/>
              <a:gd name="connsiteY17" fmla="*/ 1559134 h 6712160"/>
              <a:gd name="connsiteX18" fmla="*/ 1593221 w 3664909"/>
              <a:gd name="connsiteY18" fmla="*/ 378035 h 6712160"/>
              <a:gd name="connsiteX19" fmla="*/ 1307472 w 3664909"/>
              <a:gd name="connsiteY19" fmla="*/ 368510 h 6712160"/>
              <a:gd name="connsiteX20" fmla="*/ 1312234 w 3664909"/>
              <a:gd name="connsiteY20" fmla="*/ 1635335 h 6712160"/>
              <a:gd name="connsiteX21" fmla="*/ 1259846 w 3664909"/>
              <a:gd name="connsiteY21" fmla="*/ 2025860 h 6712160"/>
              <a:gd name="connsiteX22" fmla="*/ 902659 w 3664909"/>
              <a:gd name="connsiteY22" fmla="*/ 2302085 h 6712160"/>
              <a:gd name="connsiteX23" fmla="*/ 207334 w 3664909"/>
              <a:gd name="connsiteY23" fmla="*/ 1787735 h 6712160"/>
              <a:gd name="connsiteX24" fmla="*/ 173996 w 3664909"/>
              <a:gd name="connsiteY24" fmla="*/ 2092535 h 6712160"/>
              <a:gd name="connsiteX25" fmla="*/ 745496 w 3664909"/>
              <a:gd name="connsiteY25" fmla="*/ 2806910 h 6712160"/>
              <a:gd name="connsiteX26" fmla="*/ 1440822 w 3664909"/>
              <a:gd name="connsiteY26" fmla="*/ 3583198 h 6712160"/>
              <a:gd name="connsiteX27" fmla="*/ 1617034 w 3664909"/>
              <a:gd name="connsiteY27" fmla="*/ 4107073 h 6712160"/>
              <a:gd name="connsiteX28" fmla="*/ 1959934 w 3664909"/>
              <a:gd name="connsiteY28" fmla="*/ 6707398 h 6712160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17146 w 3650621"/>
              <a:gd name="connsiteY3" fmla="*/ 3345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959934 w 3650621"/>
              <a:gd name="connsiteY0" fmla="*/ 6707398 h 6707398"/>
              <a:gd name="connsiteX1" fmla="*/ 3650621 w 3650621"/>
              <a:gd name="connsiteY1" fmla="*/ 6702635 h 6707398"/>
              <a:gd name="connsiteX2" fmla="*/ 2640971 w 3650621"/>
              <a:gd name="connsiteY2" fmla="*/ 3878472 h 6707398"/>
              <a:gd name="connsiteX3" fmla="*/ 2539547 w 3650621"/>
              <a:gd name="connsiteY3" fmla="*/ 3373073 h 6707398"/>
              <a:gd name="connsiteX4" fmla="*/ 2755270 w 3650621"/>
              <a:gd name="connsiteY4" fmla="*/ 2811673 h 6707398"/>
              <a:gd name="connsiteX5" fmla="*/ 2864809 w 3650621"/>
              <a:gd name="connsiteY5" fmla="*/ 2192548 h 6707398"/>
              <a:gd name="connsiteX6" fmla="*/ 3512509 w 3650621"/>
              <a:gd name="connsiteY6" fmla="*/ 1301960 h 6707398"/>
              <a:gd name="connsiteX7" fmla="*/ 3298197 w 3650621"/>
              <a:gd name="connsiteY7" fmla="*/ 1178135 h 6707398"/>
              <a:gd name="connsiteX8" fmla="*/ 2607634 w 3650621"/>
              <a:gd name="connsiteY8" fmla="*/ 1878222 h 6707398"/>
              <a:gd name="connsiteX9" fmla="*/ 2531434 w 3650621"/>
              <a:gd name="connsiteY9" fmla="*/ 1821072 h 6707398"/>
              <a:gd name="connsiteX10" fmla="*/ 2874334 w 3650621"/>
              <a:gd name="connsiteY10" fmla="*/ 563772 h 6707398"/>
              <a:gd name="connsiteX11" fmla="*/ 2598109 w 3650621"/>
              <a:gd name="connsiteY11" fmla="*/ 397084 h 6707398"/>
              <a:gd name="connsiteX12" fmla="*/ 2207584 w 3650621"/>
              <a:gd name="connsiteY12" fmla="*/ 1659147 h 6707398"/>
              <a:gd name="connsiteX13" fmla="*/ 2131384 w 3650621"/>
              <a:gd name="connsiteY13" fmla="*/ 1597235 h 6707398"/>
              <a:gd name="connsiteX14" fmla="*/ 2193297 w 3650621"/>
              <a:gd name="connsiteY14" fmla="*/ 154197 h 6707398"/>
              <a:gd name="connsiteX15" fmla="*/ 1878971 w 3650621"/>
              <a:gd name="connsiteY15" fmla="*/ 163723 h 6707398"/>
              <a:gd name="connsiteX16" fmla="*/ 1798009 w 3650621"/>
              <a:gd name="connsiteY16" fmla="*/ 1554373 h 6707398"/>
              <a:gd name="connsiteX17" fmla="*/ 1674184 w 3650621"/>
              <a:gd name="connsiteY17" fmla="*/ 1559134 h 6707398"/>
              <a:gd name="connsiteX18" fmla="*/ 1593221 w 3650621"/>
              <a:gd name="connsiteY18" fmla="*/ 378035 h 6707398"/>
              <a:gd name="connsiteX19" fmla="*/ 1307472 w 3650621"/>
              <a:gd name="connsiteY19" fmla="*/ 368510 h 6707398"/>
              <a:gd name="connsiteX20" fmla="*/ 1312234 w 3650621"/>
              <a:gd name="connsiteY20" fmla="*/ 1635335 h 6707398"/>
              <a:gd name="connsiteX21" fmla="*/ 1259846 w 3650621"/>
              <a:gd name="connsiteY21" fmla="*/ 2025860 h 6707398"/>
              <a:gd name="connsiteX22" fmla="*/ 902659 w 3650621"/>
              <a:gd name="connsiteY22" fmla="*/ 2302085 h 6707398"/>
              <a:gd name="connsiteX23" fmla="*/ 207334 w 3650621"/>
              <a:gd name="connsiteY23" fmla="*/ 1787735 h 6707398"/>
              <a:gd name="connsiteX24" fmla="*/ 173996 w 3650621"/>
              <a:gd name="connsiteY24" fmla="*/ 2092535 h 6707398"/>
              <a:gd name="connsiteX25" fmla="*/ 745496 w 3650621"/>
              <a:gd name="connsiteY25" fmla="*/ 2806910 h 6707398"/>
              <a:gd name="connsiteX26" fmla="*/ 1440822 w 3650621"/>
              <a:gd name="connsiteY26" fmla="*/ 3583198 h 6707398"/>
              <a:gd name="connsiteX27" fmla="*/ 1617034 w 3650621"/>
              <a:gd name="connsiteY27" fmla="*/ 4107073 h 6707398"/>
              <a:gd name="connsiteX28" fmla="*/ 1959934 w 3650621"/>
              <a:gd name="connsiteY28" fmla="*/ 6707398 h 6707398"/>
              <a:gd name="connsiteX0" fmla="*/ 1424245 w 3650621"/>
              <a:gd name="connsiteY0" fmla="*/ 6728001 h 6728001"/>
              <a:gd name="connsiteX1" fmla="*/ 3650621 w 3650621"/>
              <a:gd name="connsiteY1" fmla="*/ 6702635 h 6728001"/>
              <a:gd name="connsiteX2" fmla="*/ 2640971 w 3650621"/>
              <a:gd name="connsiteY2" fmla="*/ 3878472 h 6728001"/>
              <a:gd name="connsiteX3" fmla="*/ 2539547 w 3650621"/>
              <a:gd name="connsiteY3" fmla="*/ 3373073 h 6728001"/>
              <a:gd name="connsiteX4" fmla="*/ 2755270 w 3650621"/>
              <a:gd name="connsiteY4" fmla="*/ 2811673 h 6728001"/>
              <a:gd name="connsiteX5" fmla="*/ 2864809 w 3650621"/>
              <a:gd name="connsiteY5" fmla="*/ 2192548 h 6728001"/>
              <a:gd name="connsiteX6" fmla="*/ 3512509 w 3650621"/>
              <a:gd name="connsiteY6" fmla="*/ 1301960 h 6728001"/>
              <a:gd name="connsiteX7" fmla="*/ 3298197 w 3650621"/>
              <a:gd name="connsiteY7" fmla="*/ 1178135 h 6728001"/>
              <a:gd name="connsiteX8" fmla="*/ 2607634 w 3650621"/>
              <a:gd name="connsiteY8" fmla="*/ 1878222 h 6728001"/>
              <a:gd name="connsiteX9" fmla="*/ 2531434 w 3650621"/>
              <a:gd name="connsiteY9" fmla="*/ 1821072 h 6728001"/>
              <a:gd name="connsiteX10" fmla="*/ 2874334 w 3650621"/>
              <a:gd name="connsiteY10" fmla="*/ 563772 h 6728001"/>
              <a:gd name="connsiteX11" fmla="*/ 2598109 w 3650621"/>
              <a:gd name="connsiteY11" fmla="*/ 397084 h 6728001"/>
              <a:gd name="connsiteX12" fmla="*/ 2207584 w 3650621"/>
              <a:gd name="connsiteY12" fmla="*/ 1659147 h 6728001"/>
              <a:gd name="connsiteX13" fmla="*/ 2131384 w 3650621"/>
              <a:gd name="connsiteY13" fmla="*/ 1597235 h 6728001"/>
              <a:gd name="connsiteX14" fmla="*/ 2193297 w 3650621"/>
              <a:gd name="connsiteY14" fmla="*/ 154197 h 6728001"/>
              <a:gd name="connsiteX15" fmla="*/ 1878971 w 3650621"/>
              <a:gd name="connsiteY15" fmla="*/ 163723 h 6728001"/>
              <a:gd name="connsiteX16" fmla="*/ 1798009 w 3650621"/>
              <a:gd name="connsiteY16" fmla="*/ 1554373 h 6728001"/>
              <a:gd name="connsiteX17" fmla="*/ 1674184 w 3650621"/>
              <a:gd name="connsiteY17" fmla="*/ 1559134 h 6728001"/>
              <a:gd name="connsiteX18" fmla="*/ 1593221 w 3650621"/>
              <a:gd name="connsiteY18" fmla="*/ 378035 h 6728001"/>
              <a:gd name="connsiteX19" fmla="*/ 1307472 w 3650621"/>
              <a:gd name="connsiteY19" fmla="*/ 368510 h 6728001"/>
              <a:gd name="connsiteX20" fmla="*/ 1312234 w 3650621"/>
              <a:gd name="connsiteY20" fmla="*/ 1635335 h 6728001"/>
              <a:gd name="connsiteX21" fmla="*/ 1259846 w 3650621"/>
              <a:gd name="connsiteY21" fmla="*/ 2025860 h 6728001"/>
              <a:gd name="connsiteX22" fmla="*/ 902659 w 3650621"/>
              <a:gd name="connsiteY22" fmla="*/ 2302085 h 6728001"/>
              <a:gd name="connsiteX23" fmla="*/ 207334 w 3650621"/>
              <a:gd name="connsiteY23" fmla="*/ 1787735 h 6728001"/>
              <a:gd name="connsiteX24" fmla="*/ 173996 w 3650621"/>
              <a:gd name="connsiteY24" fmla="*/ 2092535 h 6728001"/>
              <a:gd name="connsiteX25" fmla="*/ 745496 w 3650621"/>
              <a:gd name="connsiteY25" fmla="*/ 2806910 h 6728001"/>
              <a:gd name="connsiteX26" fmla="*/ 1440822 w 3650621"/>
              <a:gd name="connsiteY26" fmla="*/ 3583198 h 6728001"/>
              <a:gd name="connsiteX27" fmla="*/ 1617034 w 3650621"/>
              <a:gd name="connsiteY27" fmla="*/ 4107073 h 6728001"/>
              <a:gd name="connsiteX28" fmla="*/ 1424245 w 3650621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39547 w 3560733"/>
              <a:gd name="connsiteY3" fmla="*/ 3373073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755270 w 3560733"/>
              <a:gd name="connsiteY4" fmla="*/ 2811673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02659 w 3560733"/>
              <a:gd name="connsiteY22" fmla="*/ 2302085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424245 w 3560733"/>
              <a:gd name="connsiteY0" fmla="*/ 6728001 h 6728001"/>
              <a:gd name="connsiteX1" fmla="*/ 3190478 w 3560733"/>
              <a:gd name="connsiteY1" fmla="*/ 6709503 h 6728001"/>
              <a:gd name="connsiteX2" fmla="*/ 2640971 w 3560733"/>
              <a:gd name="connsiteY2" fmla="*/ 3878472 h 6728001"/>
              <a:gd name="connsiteX3" fmla="*/ 2553283 w 3560733"/>
              <a:gd name="connsiteY3" fmla="*/ 3482959 h 6728001"/>
              <a:gd name="connsiteX4" fmla="*/ 2823948 w 3560733"/>
              <a:gd name="connsiteY4" fmla="*/ 2866616 h 6728001"/>
              <a:gd name="connsiteX5" fmla="*/ 2864809 w 3560733"/>
              <a:gd name="connsiteY5" fmla="*/ 2192548 h 6728001"/>
              <a:gd name="connsiteX6" fmla="*/ 3512509 w 3560733"/>
              <a:gd name="connsiteY6" fmla="*/ 1301960 h 6728001"/>
              <a:gd name="connsiteX7" fmla="*/ 3298197 w 3560733"/>
              <a:gd name="connsiteY7" fmla="*/ 1178135 h 6728001"/>
              <a:gd name="connsiteX8" fmla="*/ 2607634 w 3560733"/>
              <a:gd name="connsiteY8" fmla="*/ 1878222 h 6728001"/>
              <a:gd name="connsiteX9" fmla="*/ 2531434 w 3560733"/>
              <a:gd name="connsiteY9" fmla="*/ 1821072 h 6728001"/>
              <a:gd name="connsiteX10" fmla="*/ 2874334 w 3560733"/>
              <a:gd name="connsiteY10" fmla="*/ 563772 h 6728001"/>
              <a:gd name="connsiteX11" fmla="*/ 2598109 w 3560733"/>
              <a:gd name="connsiteY11" fmla="*/ 397084 h 6728001"/>
              <a:gd name="connsiteX12" fmla="*/ 2207584 w 3560733"/>
              <a:gd name="connsiteY12" fmla="*/ 1659147 h 6728001"/>
              <a:gd name="connsiteX13" fmla="*/ 2131384 w 3560733"/>
              <a:gd name="connsiteY13" fmla="*/ 1597235 h 6728001"/>
              <a:gd name="connsiteX14" fmla="*/ 2193297 w 3560733"/>
              <a:gd name="connsiteY14" fmla="*/ 154197 h 6728001"/>
              <a:gd name="connsiteX15" fmla="*/ 1878971 w 3560733"/>
              <a:gd name="connsiteY15" fmla="*/ 163723 h 6728001"/>
              <a:gd name="connsiteX16" fmla="*/ 1798009 w 3560733"/>
              <a:gd name="connsiteY16" fmla="*/ 1554373 h 6728001"/>
              <a:gd name="connsiteX17" fmla="*/ 1674184 w 3560733"/>
              <a:gd name="connsiteY17" fmla="*/ 1559134 h 6728001"/>
              <a:gd name="connsiteX18" fmla="*/ 1593221 w 3560733"/>
              <a:gd name="connsiteY18" fmla="*/ 378035 h 6728001"/>
              <a:gd name="connsiteX19" fmla="*/ 1307472 w 3560733"/>
              <a:gd name="connsiteY19" fmla="*/ 368510 h 6728001"/>
              <a:gd name="connsiteX20" fmla="*/ 1312234 w 3560733"/>
              <a:gd name="connsiteY20" fmla="*/ 1635335 h 6728001"/>
              <a:gd name="connsiteX21" fmla="*/ 1259846 w 3560733"/>
              <a:gd name="connsiteY21" fmla="*/ 2025860 h 6728001"/>
              <a:gd name="connsiteX22" fmla="*/ 978205 w 3560733"/>
              <a:gd name="connsiteY22" fmla="*/ 2295217 h 6728001"/>
              <a:gd name="connsiteX23" fmla="*/ 207334 w 3560733"/>
              <a:gd name="connsiteY23" fmla="*/ 1787735 h 6728001"/>
              <a:gd name="connsiteX24" fmla="*/ 173996 w 3560733"/>
              <a:gd name="connsiteY24" fmla="*/ 2092535 h 6728001"/>
              <a:gd name="connsiteX25" fmla="*/ 745496 w 3560733"/>
              <a:gd name="connsiteY25" fmla="*/ 2806910 h 6728001"/>
              <a:gd name="connsiteX26" fmla="*/ 1440822 w 3560733"/>
              <a:gd name="connsiteY26" fmla="*/ 3583198 h 6728001"/>
              <a:gd name="connsiteX27" fmla="*/ 1617034 w 3560733"/>
              <a:gd name="connsiteY27" fmla="*/ 4107073 h 6728001"/>
              <a:gd name="connsiteX28" fmla="*/ 1424245 w 3560733"/>
              <a:gd name="connsiteY28" fmla="*/ 6728001 h 6728001"/>
              <a:gd name="connsiteX0" fmla="*/ 1378326 w 3514814"/>
              <a:gd name="connsiteY0" fmla="*/ 6728001 h 6728001"/>
              <a:gd name="connsiteX1" fmla="*/ 3144559 w 3514814"/>
              <a:gd name="connsiteY1" fmla="*/ 6709503 h 6728001"/>
              <a:gd name="connsiteX2" fmla="*/ 2595052 w 3514814"/>
              <a:gd name="connsiteY2" fmla="*/ 3878472 h 6728001"/>
              <a:gd name="connsiteX3" fmla="*/ 2507364 w 3514814"/>
              <a:gd name="connsiteY3" fmla="*/ 3482959 h 6728001"/>
              <a:gd name="connsiteX4" fmla="*/ 2778029 w 3514814"/>
              <a:gd name="connsiteY4" fmla="*/ 2866616 h 6728001"/>
              <a:gd name="connsiteX5" fmla="*/ 2818890 w 3514814"/>
              <a:gd name="connsiteY5" fmla="*/ 2192548 h 6728001"/>
              <a:gd name="connsiteX6" fmla="*/ 3466590 w 3514814"/>
              <a:gd name="connsiteY6" fmla="*/ 1301960 h 6728001"/>
              <a:gd name="connsiteX7" fmla="*/ 3252278 w 3514814"/>
              <a:gd name="connsiteY7" fmla="*/ 1178135 h 6728001"/>
              <a:gd name="connsiteX8" fmla="*/ 2561715 w 3514814"/>
              <a:gd name="connsiteY8" fmla="*/ 1878222 h 6728001"/>
              <a:gd name="connsiteX9" fmla="*/ 2485515 w 3514814"/>
              <a:gd name="connsiteY9" fmla="*/ 1821072 h 6728001"/>
              <a:gd name="connsiteX10" fmla="*/ 2828415 w 3514814"/>
              <a:gd name="connsiteY10" fmla="*/ 563772 h 6728001"/>
              <a:gd name="connsiteX11" fmla="*/ 2552190 w 3514814"/>
              <a:gd name="connsiteY11" fmla="*/ 397084 h 6728001"/>
              <a:gd name="connsiteX12" fmla="*/ 2161665 w 3514814"/>
              <a:gd name="connsiteY12" fmla="*/ 1659147 h 6728001"/>
              <a:gd name="connsiteX13" fmla="*/ 2085465 w 3514814"/>
              <a:gd name="connsiteY13" fmla="*/ 1597235 h 6728001"/>
              <a:gd name="connsiteX14" fmla="*/ 2147378 w 3514814"/>
              <a:gd name="connsiteY14" fmla="*/ 154197 h 6728001"/>
              <a:gd name="connsiteX15" fmla="*/ 1833052 w 3514814"/>
              <a:gd name="connsiteY15" fmla="*/ 163723 h 6728001"/>
              <a:gd name="connsiteX16" fmla="*/ 1752090 w 3514814"/>
              <a:gd name="connsiteY16" fmla="*/ 1554373 h 6728001"/>
              <a:gd name="connsiteX17" fmla="*/ 1628265 w 3514814"/>
              <a:gd name="connsiteY17" fmla="*/ 1559134 h 6728001"/>
              <a:gd name="connsiteX18" fmla="*/ 1547302 w 3514814"/>
              <a:gd name="connsiteY18" fmla="*/ 378035 h 6728001"/>
              <a:gd name="connsiteX19" fmla="*/ 1261553 w 3514814"/>
              <a:gd name="connsiteY19" fmla="*/ 368510 h 6728001"/>
              <a:gd name="connsiteX20" fmla="*/ 1266315 w 3514814"/>
              <a:gd name="connsiteY20" fmla="*/ 1635335 h 6728001"/>
              <a:gd name="connsiteX21" fmla="*/ 1213927 w 3514814"/>
              <a:gd name="connsiteY21" fmla="*/ 2025860 h 6728001"/>
              <a:gd name="connsiteX22" fmla="*/ 932286 w 3514814"/>
              <a:gd name="connsiteY22" fmla="*/ 2295217 h 6728001"/>
              <a:gd name="connsiteX23" fmla="*/ 291903 w 3514814"/>
              <a:gd name="connsiteY23" fmla="*/ 1822074 h 6728001"/>
              <a:gd name="connsiteX24" fmla="*/ 128077 w 3514814"/>
              <a:gd name="connsiteY24" fmla="*/ 2092535 h 6728001"/>
              <a:gd name="connsiteX25" fmla="*/ 699577 w 3514814"/>
              <a:gd name="connsiteY25" fmla="*/ 2806910 h 6728001"/>
              <a:gd name="connsiteX26" fmla="*/ 1394903 w 3514814"/>
              <a:gd name="connsiteY26" fmla="*/ 3583198 h 6728001"/>
              <a:gd name="connsiteX27" fmla="*/ 1571115 w 3514814"/>
              <a:gd name="connsiteY27" fmla="*/ 4107073 h 6728001"/>
              <a:gd name="connsiteX28" fmla="*/ 1378326 w 3514814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35168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867877 w 3450405"/>
              <a:gd name="connsiteY22" fmla="*/ 2295217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201906 w 3450405"/>
              <a:gd name="connsiteY20" fmla="*/ 1635335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1097303 w 3450405"/>
              <a:gd name="connsiteY22" fmla="*/ 2047827 h 6728001"/>
              <a:gd name="connsiteX23" fmla="*/ 909084 w 3450405"/>
              <a:gd name="connsiteY23" fmla="*/ 2336423 h 6728001"/>
              <a:gd name="connsiteX24" fmla="*/ 227494 w 3450405"/>
              <a:gd name="connsiteY24" fmla="*/ 1822074 h 6728001"/>
              <a:gd name="connsiteX25" fmla="*/ 159816 w 3450405"/>
              <a:gd name="connsiteY25" fmla="*/ 2133742 h 6728001"/>
              <a:gd name="connsiteX26" fmla="*/ 669507 w 3450405"/>
              <a:gd name="connsiteY26" fmla="*/ 2806910 h 6728001"/>
              <a:gd name="connsiteX27" fmla="*/ 1330494 w 3450405"/>
              <a:gd name="connsiteY27" fmla="*/ 3583198 h 6728001"/>
              <a:gd name="connsiteX28" fmla="*/ 1506706 w 3450405"/>
              <a:gd name="connsiteY28" fmla="*/ 4107073 h 6728001"/>
              <a:gd name="connsiteX29" fmla="*/ 1313917 w 3450405"/>
              <a:gd name="connsiteY29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1149518 w 3450405"/>
              <a:gd name="connsiteY21" fmla="*/ 2025860 h 6728001"/>
              <a:gd name="connsiteX22" fmla="*/ 909084 w 3450405"/>
              <a:gd name="connsiteY22" fmla="*/ 2336423 h 6728001"/>
              <a:gd name="connsiteX23" fmla="*/ 227494 w 3450405"/>
              <a:gd name="connsiteY23" fmla="*/ 1822074 h 6728001"/>
              <a:gd name="connsiteX24" fmla="*/ 159816 w 3450405"/>
              <a:gd name="connsiteY24" fmla="*/ 2133742 h 6728001"/>
              <a:gd name="connsiteX25" fmla="*/ 669507 w 3450405"/>
              <a:gd name="connsiteY25" fmla="*/ 2806910 h 6728001"/>
              <a:gd name="connsiteX26" fmla="*/ 1330494 w 3450405"/>
              <a:gd name="connsiteY26" fmla="*/ 3583198 h 6728001"/>
              <a:gd name="connsiteX27" fmla="*/ 1506706 w 3450405"/>
              <a:gd name="connsiteY27" fmla="*/ 4107073 h 6728001"/>
              <a:gd name="connsiteX28" fmla="*/ 1313917 w 3450405"/>
              <a:gd name="connsiteY28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687681 w 3450405"/>
              <a:gd name="connsiteY16" fmla="*/ 1554373 h 6728001"/>
              <a:gd name="connsiteX17" fmla="*/ 1563856 w 3450405"/>
              <a:gd name="connsiteY17" fmla="*/ 1559134 h 6728001"/>
              <a:gd name="connsiteX18" fmla="*/ 1482893 w 3450405"/>
              <a:gd name="connsiteY18" fmla="*/ 378035 h 6728001"/>
              <a:gd name="connsiteX19" fmla="*/ 1197144 w 3450405"/>
              <a:gd name="connsiteY19" fmla="*/ 368510 h 6728001"/>
              <a:gd name="connsiteX20" fmla="*/ 1188171 w 3450405"/>
              <a:gd name="connsiteY20" fmla="*/ 1717750 h 6728001"/>
              <a:gd name="connsiteX21" fmla="*/ 909084 w 3450405"/>
              <a:gd name="connsiteY21" fmla="*/ 2336423 h 6728001"/>
              <a:gd name="connsiteX22" fmla="*/ 227494 w 3450405"/>
              <a:gd name="connsiteY22" fmla="*/ 1822074 h 6728001"/>
              <a:gd name="connsiteX23" fmla="*/ 159816 w 3450405"/>
              <a:gd name="connsiteY23" fmla="*/ 2133742 h 6728001"/>
              <a:gd name="connsiteX24" fmla="*/ 669507 w 3450405"/>
              <a:gd name="connsiteY24" fmla="*/ 2806910 h 6728001"/>
              <a:gd name="connsiteX25" fmla="*/ 1330494 w 3450405"/>
              <a:gd name="connsiteY25" fmla="*/ 3583198 h 6728001"/>
              <a:gd name="connsiteX26" fmla="*/ 1506706 w 3450405"/>
              <a:gd name="connsiteY26" fmla="*/ 4107073 h 6728001"/>
              <a:gd name="connsiteX27" fmla="*/ 1313917 w 3450405"/>
              <a:gd name="connsiteY27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97256 w 3450405"/>
              <a:gd name="connsiteY12" fmla="*/ 1659147 h 6728001"/>
              <a:gd name="connsiteX13" fmla="*/ 2021056 w 3450405"/>
              <a:gd name="connsiteY13" fmla="*/ 1597235 h 6728001"/>
              <a:gd name="connsiteX14" fmla="*/ 2082969 w 3450405"/>
              <a:gd name="connsiteY14" fmla="*/ 154197 h 6728001"/>
              <a:gd name="connsiteX15" fmla="*/ 1768643 w 3450405"/>
              <a:gd name="connsiteY15" fmla="*/ 163723 h 6728001"/>
              <a:gd name="connsiteX16" fmla="*/ 1563856 w 3450405"/>
              <a:gd name="connsiteY16" fmla="*/ 1559134 h 6728001"/>
              <a:gd name="connsiteX17" fmla="*/ 1482893 w 3450405"/>
              <a:gd name="connsiteY17" fmla="*/ 378035 h 6728001"/>
              <a:gd name="connsiteX18" fmla="*/ 1197144 w 3450405"/>
              <a:gd name="connsiteY18" fmla="*/ 368510 h 6728001"/>
              <a:gd name="connsiteX19" fmla="*/ 1188171 w 3450405"/>
              <a:gd name="connsiteY19" fmla="*/ 1717750 h 6728001"/>
              <a:gd name="connsiteX20" fmla="*/ 909084 w 3450405"/>
              <a:gd name="connsiteY20" fmla="*/ 2336423 h 6728001"/>
              <a:gd name="connsiteX21" fmla="*/ 227494 w 3450405"/>
              <a:gd name="connsiteY21" fmla="*/ 1822074 h 6728001"/>
              <a:gd name="connsiteX22" fmla="*/ 159816 w 3450405"/>
              <a:gd name="connsiteY22" fmla="*/ 2133742 h 6728001"/>
              <a:gd name="connsiteX23" fmla="*/ 669507 w 3450405"/>
              <a:gd name="connsiteY23" fmla="*/ 2806910 h 6728001"/>
              <a:gd name="connsiteX24" fmla="*/ 1330494 w 3450405"/>
              <a:gd name="connsiteY24" fmla="*/ 3583198 h 6728001"/>
              <a:gd name="connsiteX25" fmla="*/ 1506706 w 3450405"/>
              <a:gd name="connsiteY25" fmla="*/ 4107073 h 6728001"/>
              <a:gd name="connsiteX26" fmla="*/ 1313917 w 3450405"/>
              <a:gd name="connsiteY26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97306 w 3450405"/>
              <a:gd name="connsiteY8" fmla="*/ 1878222 h 6728001"/>
              <a:gd name="connsiteX9" fmla="*/ 2421106 w 3450405"/>
              <a:gd name="connsiteY9" fmla="*/ 1821072 h 6728001"/>
              <a:gd name="connsiteX10" fmla="*/ 2764006 w 3450405"/>
              <a:gd name="connsiteY10" fmla="*/ 563772 h 6728001"/>
              <a:gd name="connsiteX11" fmla="*/ 2487781 w 3450405"/>
              <a:gd name="connsiteY11" fmla="*/ 397084 h 6728001"/>
              <a:gd name="connsiteX12" fmla="*/ 2021056 w 3450405"/>
              <a:gd name="connsiteY12" fmla="*/ 1597235 h 6728001"/>
              <a:gd name="connsiteX13" fmla="*/ 2082969 w 3450405"/>
              <a:gd name="connsiteY13" fmla="*/ 154197 h 6728001"/>
              <a:gd name="connsiteX14" fmla="*/ 1768643 w 3450405"/>
              <a:gd name="connsiteY14" fmla="*/ 163723 h 6728001"/>
              <a:gd name="connsiteX15" fmla="*/ 1563856 w 3450405"/>
              <a:gd name="connsiteY15" fmla="*/ 1559134 h 6728001"/>
              <a:gd name="connsiteX16" fmla="*/ 1482893 w 3450405"/>
              <a:gd name="connsiteY16" fmla="*/ 378035 h 6728001"/>
              <a:gd name="connsiteX17" fmla="*/ 1197144 w 3450405"/>
              <a:gd name="connsiteY17" fmla="*/ 368510 h 6728001"/>
              <a:gd name="connsiteX18" fmla="*/ 1188171 w 3450405"/>
              <a:gd name="connsiteY18" fmla="*/ 1717750 h 6728001"/>
              <a:gd name="connsiteX19" fmla="*/ 909084 w 3450405"/>
              <a:gd name="connsiteY19" fmla="*/ 2336423 h 6728001"/>
              <a:gd name="connsiteX20" fmla="*/ 227494 w 3450405"/>
              <a:gd name="connsiteY20" fmla="*/ 1822074 h 6728001"/>
              <a:gd name="connsiteX21" fmla="*/ 159816 w 3450405"/>
              <a:gd name="connsiteY21" fmla="*/ 2133742 h 6728001"/>
              <a:gd name="connsiteX22" fmla="*/ 669507 w 3450405"/>
              <a:gd name="connsiteY22" fmla="*/ 2806910 h 6728001"/>
              <a:gd name="connsiteX23" fmla="*/ 1330494 w 3450405"/>
              <a:gd name="connsiteY23" fmla="*/ 3583198 h 6728001"/>
              <a:gd name="connsiteX24" fmla="*/ 1506706 w 3450405"/>
              <a:gd name="connsiteY24" fmla="*/ 4107073 h 6728001"/>
              <a:gd name="connsiteX25" fmla="*/ 1313917 w 3450405"/>
              <a:gd name="connsiteY25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21056 w 3450405"/>
              <a:gd name="connsiteY11" fmla="*/ 1597235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82867 w 3450405"/>
              <a:gd name="connsiteY11" fmla="*/ 1638442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563856 w 3450405"/>
              <a:gd name="connsiteY14" fmla="*/ 1559134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50405"/>
              <a:gd name="connsiteY0" fmla="*/ 6728001 h 6728001"/>
              <a:gd name="connsiteX1" fmla="*/ 3080150 w 3450405"/>
              <a:gd name="connsiteY1" fmla="*/ 6709503 h 6728001"/>
              <a:gd name="connsiteX2" fmla="*/ 2530643 w 3450405"/>
              <a:gd name="connsiteY2" fmla="*/ 3878472 h 6728001"/>
              <a:gd name="connsiteX3" fmla="*/ 2442955 w 3450405"/>
              <a:gd name="connsiteY3" fmla="*/ 3482959 h 6728001"/>
              <a:gd name="connsiteX4" fmla="*/ 2713620 w 3450405"/>
              <a:gd name="connsiteY4" fmla="*/ 2866616 h 6728001"/>
              <a:gd name="connsiteX5" fmla="*/ 2754481 w 3450405"/>
              <a:gd name="connsiteY5" fmla="*/ 2192548 h 6728001"/>
              <a:gd name="connsiteX6" fmla="*/ 3402181 w 3450405"/>
              <a:gd name="connsiteY6" fmla="*/ 1301960 h 6728001"/>
              <a:gd name="connsiteX7" fmla="*/ 3187869 w 3450405"/>
              <a:gd name="connsiteY7" fmla="*/ 1178135 h 6728001"/>
              <a:gd name="connsiteX8" fmla="*/ 2421106 w 3450405"/>
              <a:gd name="connsiteY8" fmla="*/ 1821072 h 6728001"/>
              <a:gd name="connsiteX9" fmla="*/ 2764006 w 3450405"/>
              <a:gd name="connsiteY9" fmla="*/ 563772 h 6728001"/>
              <a:gd name="connsiteX10" fmla="*/ 2487781 w 3450405"/>
              <a:gd name="connsiteY10" fmla="*/ 397084 h 6728001"/>
              <a:gd name="connsiteX11" fmla="*/ 2034792 w 3450405"/>
              <a:gd name="connsiteY11" fmla="*/ 1645310 h 6728001"/>
              <a:gd name="connsiteX12" fmla="*/ 2082969 w 3450405"/>
              <a:gd name="connsiteY12" fmla="*/ 154197 h 6728001"/>
              <a:gd name="connsiteX13" fmla="*/ 1768643 w 3450405"/>
              <a:gd name="connsiteY13" fmla="*/ 163723 h 6728001"/>
              <a:gd name="connsiteX14" fmla="*/ 1625667 w 3450405"/>
              <a:gd name="connsiteY14" fmla="*/ 1620945 h 6728001"/>
              <a:gd name="connsiteX15" fmla="*/ 1482893 w 3450405"/>
              <a:gd name="connsiteY15" fmla="*/ 378035 h 6728001"/>
              <a:gd name="connsiteX16" fmla="*/ 1197144 w 3450405"/>
              <a:gd name="connsiteY16" fmla="*/ 368510 h 6728001"/>
              <a:gd name="connsiteX17" fmla="*/ 1188171 w 3450405"/>
              <a:gd name="connsiteY17" fmla="*/ 1717750 h 6728001"/>
              <a:gd name="connsiteX18" fmla="*/ 909084 w 3450405"/>
              <a:gd name="connsiteY18" fmla="*/ 2336423 h 6728001"/>
              <a:gd name="connsiteX19" fmla="*/ 227494 w 3450405"/>
              <a:gd name="connsiteY19" fmla="*/ 1822074 h 6728001"/>
              <a:gd name="connsiteX20" fmla="*/ 159816 w 3450405"/>
              <a:gd name="connsiteY20" fmla="*/ 2133742 h 6728001"/>
              <a:gd name="connsiteX21" fmla="*/ 669507 w 3450405"/>
              <a:gd name="connsiteY21" fmla="*/ 2806910 h 6728001"/>
              <a:gd name="connsiteX22" fmla="*/ 1330494 w 3450405"/>
              <a:gd name="connsiteY22" fmla="*/ 3583198 h 6728001"/>
              <a:gd name="connsiteX23" fmla="*/ 1506706 w 3450405"/>
              <a:gd name="connsiteY23" fmla="*/ 4107073 h 6728001"/>
              <a:gd name="connsiteX24" fmla="*/ 1313917 w 3450405"/>
              <a:gd name="connsiteY24" fmla="*/ 6728001 h 6728001"/>
              <a:gd name="connsiteX0" fmla="*/ 1313917 w 3432541"/>
              <a:gd name="connsiteY0" fmla="*/ 6728001 h 6728001"/>
              <a:gd name="connsiteX1" fmla="*/ 3080150 w 3432541"/>
              <a:gd name="connsiteY1" fmla="*/ 6709503 h 6728001"/>
              <a:gd name="connsiteX2" fmla="*/ 2530643 w 3432541"/>
              <a:gd name="connsiteY2" fmla="*/ 3878472 h 6728001"/>
              <a:gd name="connsiteX3" fmla="*/ 2442955 w 3432541"/>
              <a:gd name="connsiteY3" fmla="*/ 3482959 h 6728001"/>
              <a:gd name="connsiteX4" fmla="*/ 2713620 w 3432541"/>
              <a:gd name="connsiteY4" fmla="*/ 2866616 h 6728001"/>
              <a:gd name="connsiteX5" fmla="*/ 2754481 w 3432541"/>
              <a:gd name="connsiteY5" fmla="*/ 2192548 h 6728001"/>
              <a:gd name="connsiteX6" fmla="*/ 3402181 w 3432541"/>
              <a:gd name="connsiteY6" fmla="*/ 1301960 h 6728001"/>
              <a:gd name="connsiteX7" fmla="*/ 3016174 w 3432541"/>
              <a:gd name="connsiteY7" fmla="*/ 1075118 h 6728001"/>
              <a:gd name="connsiteX8" fmla="*/ 2421106 w 3432541"/>
              <a:gd name="connsiteY8" fmla="*/ 1821072 h 6728001"/>
              <a:gd name="connsiteX9" fmla="*/ 2764006 w 3432541"/>
              <a:gd name="connsiteY9" fmla="*/ 563772 h 6728001"/>
              <a:gd name="connsiteX10" fmla="*/ 2487781 w 3432541"/>
              <a:gd name="connsiteY10" fmla="*/ 397084 h 6728001"/>
              <a:gd name="connsiteX11" fmla="*/ 2034792 w 3432541"/>
              <a:gd name="connsiteY11" fmla="*/ 1645310 h 6728001"/>
              <a:gd name="connsiteX12" fmla="*/ 2082969 w 3432541"/>
              <a:gd name="connsiteY12" fmla="*/ 154197 h 6728001"/>
              <a:gd name="connsiteX13" fmla="*/ 1768643 w 3432541"/>
              <a:gd name="connsiteY13" fmla="*/ 163723 h 6728001"/>
              <a:gd name="connsiteX14" fmla="*/ 1625667 w 3432541"/>
              <a:gd name="connsiteY14" fmla="*/ 1620945 h 6728001"/>
              <a:gd name="connsiteX15" fmla="*/ 1482893 w 3432541"/>
              <a:gd name="connsiteY15" fmla="*/ 378035 h 6728001"/>
              <a:gd name="connsiteX16" fmla="*/ 1197144 w 3432541"/>
              <a:gd name="connsiteY16" fmla="*/ 368510 h 6728001"/>
              <a:gd name="connsiteX17" fmla="*/ 1188171 w 3432541"/>
              <a:gd name="connsiteY17" fmla="*/ 1717750 h 6728001"/>
              <a:gd name="connsiteX18" fmla="*/ 909084 w 3432541"/>
              <a:gd name="connsiteY18" fmla="*/ 2336423 h 6728001"/>
              <a:gd name="connsiteX19" fmla="*/ 227494 w 3432541"/>
              <a:gd name="connsiteY19" fmla="*/ 1822074 h 6728001"/>
              <a:gd name="connsiteX20" fmla="*/ 159816 w 3432541"/>
              <a:gd name="connsiteY20" fmla="*/ 2133742 h 6728001"/>
              <a:gd name="connsiteX21" fmla="*/ 669507 w 3432541"/>
              <a:gd name="connsiteY21" fmla="*/ 2806910 h 6728001"/>
              <a:gd name="connsiteX22" fmla="*/ 1330494 w 3432541"/>
              <a:gd name="connsiteY22" fmla="*/ 3583198 h 6728001"/>
              <a:gd name="connsiteX23" fmla="*/ 1506706 w 3432541"/>
              <a:gd name="connsiteY23" fmla="*/ 4107073 h 6728001"/>
              <a:gd name="connsiteX24" fmla="*/ 1313917 w 3432541"/>
              <a:gd name="connsiteY24" fmla="*/ 6728001 h 6728001"/>
              <a:gd name="connsiteX0" fmla="*/ 1313917 w 3314077"/>
              <a:gd name="connsiteY0" fmla="*/ 6728001 h 6728001"/>
              <a:gd name="connsiteX1" fmla="*/ 3080150 w 3314077"/>
              <a:gd name="connsiteY1" fmla="*/ 6709503 h 6728001"/>
              <a:gd name="connsiteX2" fmla="*/ 2530643 w 3314077"/>
              <a:gd name="connsiteY2" fmla="*/ 3878472 h 6728001"/>
              <a:gd name="connsiteX3" fmla="*/ 2442955 w 3314077"/>
              <a:gd name="connsiteY3" fmla="*/ 3482959 h 6728001"/>
              <a:gd name="connsiteX4" fmla="*/ 2713620 w 3314077"/>
              <a:gd name="connsiteY4" fmla="*/ 2866616 h 6728001"/>
              <a:gd name="connsiteX5" fmla="*/ 2754481 w 3314077"/>
              <a:gd name="connsiteY5" fmla="*/ 2192548 h 6728001"/>
              <a:gd name="connsiteX6" fmla="*/ 3271692 w 3314077"/>
              <a:gd name="connsiteY6" fmla="*/ 1150868 h 6728001"/>
              <a:gd name="connsiteX7" fmla="*/ 3016174 w 3314077"/>
              <a:gd name="connsiteY7" fmla="*/ 1075118 h 6728001"/>
              <a:gd name="connsiteX8" fmla="*/ 2421106 w 3314077"/>
              <a:gd name="connsiteY8" fmla="*/ 1821072 h 6728001"/>
              <a:gd name="connsiteX9" fmla="*/ 2764006 w 3314077"/>
              <a:gd name="connsiteY9" fmla="*/ 563772 h 6728001"/>
              <a:gd name="connsiteX10" fmla="*/ 2487781 w 3314077"/>
              <a:gd name="connsiteY10" fmla="*/ 397084 h 6728001"/>
              <a:gd name="connsiteX11" fmla="*/ 2034792 w 3314077"/>
              <a:gd name="connsiteY11" fmla="*/ 1645310 h 6728001"/>
              <a:gd name="connsiteX12" fmla="*/ 2082969 w 3314077"/>
              <a:gd name="connsiteY12" fmla="*/ 154197 h 6728001"/>
              <a:gd name="connsiteX13" fmla="*/ 1768643 w 3314077"/>
              <a:gd name="connsiteY13" fmla="*/ 163723 h 6728001"/>
              <a:gd name="connsiteX14" fmla="*/ 1625667 w 3314077"/>
              <a:gd name="connsiteY14" fmla="*/ 1620945 h 6728001"/>
              <a:gd name="connsiteX15" fmla="*/ 1482893 w 3314077"/>
              <a:gd name="connsiteY15" fmla="*/ 378035 h 6728001"/>
              <a:gd name="connsiteX16" fmla="*/ 1197144 w 3314077"/>
              <a:gd name="connsiteY16" fmla="*/ 368510 h 6728001"/>
              <a:gd name="connsiteX17" fmla="*/ 1188171 w 3314077"/>
              <a:gd name="connsiteY17" fmla="*/ 1717750 h 6728001"/>
              <a:gd name="connsiteX18" fmla="*/ 909084 w 3314077"/>
              <a:gd name="connsiteY18" fmla="*/ 2336423 h 6728001"/>
              <a:gd name="connsiteX19" fmla="*/ 227494 w 3314077"/>
              <a:gd name="connsiteY19" fmla="*/ 1822074 h 6728001"/>
              <a:gd name="connsiteX20" fmla="*/ 159816 w 3314077"/>
              <a:gd name="connsiteY20" fmla="*/ 2133742 h 6728001"/>
              <a:gd name="connsiteX21" fmla="*/ 669507 w 3314077"/>
              <a:gd name="connsiteY21" fmla="*/ 2806910 h 6728001"/>
              <a:gd name="connsiteX22" fmla="*/ 1330494 w 3314077"/>
              <a:gd name="connsiteY22" fmla="*/ 3583198 h 6728001"/>
              <a:gd name="connsiteX23" fmla="*/ 1506706 w 3314077"/>
              <a:gd name="connsiteY23" fmla="*/ 4107073 h 6728001"/>
              <a:gd name="connsiteX24" fmla="*/ 1313917 w 3314077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5291"/>
              <a:gd name="connsiteY0" fmla="*/ 6728001 h 6728001"/>
              <a:gd name="connsiteX1" fmla="*/ 3080150 w 3295291"/>
              <a:gd name="connsiteY1" fmla="*/ 6709503 h 6728001"/>
              <a:gd name="connsiteX2" fmla="*/ 2530643 w 3295291"/>
              <a:gd name="connsiteY2" fmla="*/ 3878472 h 6728001"/>
              <a:gd name="connsiteX3" fmla="*/ 2442955 w 3295291"/>
              <a:gd name="connsiteY3" fmla="*/ 3482959 h 6728001"/>
              <a:gd name="connsiteX4" fmla="*/ 2713620 w 3295291"/>
              <a:gd name="connsiteY4" fmla="*/ 2866616 h 6728001"/>
              <a:gd name="connsiteX5" fmla="*/ 2754481 w 3295291"/>
              <a:gd name="connsiteY5" fmla="*/ 2192548 h 6728001"/>
              <a:gd name="connsiteX6" fmla="*/ 3271692 w 3295291"/>
              <a:gd name="connsiteY6" fmla="*/ 1150868 h 6728001"/>
              <a:gd name="connsiteX7" fmla="*/ 3016174 w 3295291"/>
              <a:gd name="connsiteY7" fmla="*/ 1075118 h 6728001"/>
              <a:gd name="connsiteX8" fmla="*/ 2421106 w 3295291"/>
              <a:gd name="connsiteY8" fmla="*/ 1821072 h 6728001"/>
              <a:gd name="connsiteX9" fmla="*/ 2764006 w 3295291"/>
              <a:gd name="connsiteY9" fmla="*/ 563772 h 6728001"/>
              <a:gd name="connsiteX10" fmla="*/ 2487781 w 3295291"/>
              <a:gd name="connsiteY10" fmla="*/ 397084 h 6728001"/>
              <a:gd name="connsiteX11" fmla="*/ 2034792 w 3295291"/>
              <a:gd name="connsiteY11" fmla="*/ 1645310 h 6728001"/>
              <a:gd name="connsiteX12" fmla="*/ 2082969 w 3295291"/>
              <a:gd name="connsiteY12" fmla="*/ 154197 h 6728001"/>
              <a:gd name="connsiteX13" fmla="*/ 1768643 w 3295291"/>
              <a:gd name="connsiteY13" fmla="*/ 163723 h 6728001"/>
              <a:gd name="connsiteX14" fmla="*/ 1625667 w 3295291"/>
              <a:gd name="connsiteY14" fmla="*/ 1620945 h 6728001"/>
              <a:gd name="connsiteX15" fmla="*/ 1482893 w 3295291"/>
              <a:gd name="connsiteY15" fmla="*/ 378035 h 6728001"/>
              <a:gd name="connsiteX16" fmla="*/ 1197144 w 3295291"/>
              <a:gd name="connsiteY16" fmla="*/ 368510 h 6728001"/>
              <a:gd name="connsiteX17" fmla="*/ 1188171 w 3295291"/>
              <a:gd name="connsiteY17" fmla="*/ 1717750 h 6728001"/>
              <a:gd name="connsiteX18" fmla="*/ 909084 w 3295291"/>
              <a:gd name="connsiteY18" fmla="*/ 2336423 h 6728001"/>
              <a:gd name="connsiteX19" fmla="*/ 227494 w 3295291"/>
              <a:gd name="connsiteY19" fmla="*/ 1822074 h 6728001"/>
              <a:gd name="connsiteX20" fmla="*/ 159816 w 3295291"/>
              <a:gd name="connsiteY20" fmla="*/ 2133742 h 6728001"/>
              <a:gd name="connsiteX21" fmla="*/ 669507 w 3295291"/>
              <a:gd name="connsiteY21" fmla="*/ 2806910 h 6728001"/>
              <a:gd name="connsiteX22" fmla="*/ 1330494 w 3295291"/>
              <a:gd name="connsiteY22" fmla="*/ 3583198 h 6728001"/>
              <a:gd name="connsiteX23" fmla="*/ 1506706 w 3295291"/>
              <a:gd name="connsiteY23" fmla="*/ 4107073 h 6728001"/>
              <a:gd name="connsiteX24" fmla="*/ 1313917 w 3295291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30494 w 3292922"/>
              <a:gd name="connsiteY22" fmla="*/ 3583198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669507 w 3292922"/>
              <a:gd name="connsiteY21" fmla="*/ 2806910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909084 w 3292922"/>
              <a:gd name="connsiteY18" fmla="*/ 2336423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442955 w 3292922"/>
              <a:gd name="connsiteY3" fmla="*/ 3482959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713620 w 3292922"/>
              <a:gd name="connsiteY4" fmla="*/ 2866616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03735 w 3292922"/>
              <a:gd name="connsiteY4" fmla="*/ 2784203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1145 w 3292922"/>
              <a:gd name="connsiteY3" fmla="*/ 3338734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  <a:gd name="connsiteX0" fmla="*/ 1313917 w 3292922"/>
              <a:gd name="connsiteY0" fmla="*/ 6728001 h 6728001"/>
              <a:gd name="connsiteX1" fmla="*/ 3080150 w 3292922"/>
              <a:gd name="connsiteY1" fmla="*/ 6709503 h 6728001"/>
              <a:gd name="connsiteX2" fmla="*/ 2530643 w 3292922"/>
              <a:gd name="connsiteY2" fmla="*/ 3878472 h 6728001"/>
              <a:gd name="connsiteX3" fmla="*/ 2388013 w 3292922"/>
              <a:gd name="connsiteY3" fmla="*/ 3421148 h 6728001"/>
              <a:gd name="connsiteX4" fmla="*/ 2644943 w 3292922"/>
              <a:gd name="connsiteY4" fmla="*/ 2791070 h 6728001"/>
              <a:gd name="connsiteX5" fmla="*/ 2754481 w 3292922"/>
              <a:gd name="connsiteY5" fmla="*/ 2192548 h 6728001"/>
              <a:gd name="connsiteX6" fmla="*/ 3271692 w 3292922"/>
              <a:gd name="connsiteY6" fmla="*/ 1150868 h 6728001"/>
              <a:gd name="connsiteX7" fmla="*/ 2988703 w 3292922"/>
              <a:gd name="connsiteY7" fmla="*/ 1054514 h 6728001"/>
              <a:gd name="connsiteX8" fmla="*/ 2421106 w 3292922"/>
              <a:gd name="connsiteY8" fmla="*/ 1821072 h 6728001"/>
              <a:gd name="connsiteX9" fmla="*/ 2764006 w 3292922"/>
              <a:gd name="connsiteY9" fmla="*/ 563772 h 6728001"/>
              <a:gd name="connsiteX10" fmla="*/ 2487781 w 3292922"/>
              <a:gd name="connsiteY10" fmla="*/ 397084 h 6728001"/>
              <a:gd name="connsiteX11" fmla="*/ 2034792 w 3292922"/>
              <a:gd name="connsiteY11" fmla="*/ 1645310 h 6728001"/>
              <a:gd name="connsiteX12" fmla="*/ 2082969 w 3292922"/>
              <a:gd name="connsiteY12" fmla="*/ 154197 h 6728001"/>
              <a:gd name="connsiteX13" fmla="*/ 1768643 w 3292922"/>
              <a:gd name="connsiteY13" fmla="*/ 163723 h 6728001"/>
              <a:gd name="connsiteX14" fmla="*/ 1625667 w 3292922"/>
              <a:gd name="connsiteY14" fmla="*/ 1620945 h 6728001"/>
              <a:gd name="connsiteX15" fmla="*/ 1482893 w 3292922"/>
              <a:gd name="connsiteY15" fmla="*/ 378035 h 6728001"/>
              <a:gd name="connsiteX16" fmla="*/ 1197144 w 3292922"/>
              <a:gd name="connsiteY16" fmla="*/ 368510 h 6728001"/>
              <a:gd name="connsiteX17" fmla="*/ 1188171 w 3292922"/>
              <a:gd name="connsiteY17" fmla="*/ 1717750 h 6728001"/>
              <a:gd name="connsiteX18" fmla="*/ 1046440 w 3292922"/>
              <a:gd name="connsiteY18" fmla="*/ 2322687 h 6728001"/>
              <a:gd name="connsiteX19" fmla="*/ 227494 w 3292922"/>
              <a:gd name="connsiteY19" fmla="*/ 1822074 h 6728001"/>
              <a:gd name="connsiteX20" fmla="*/ 159816 w 3292922"/>
              <a:gd name="connsiteY20" fmla="*/ 2133742 h 6728001"/>
              <a:gd name="connsiteX21" fmla="*/ 861805 w 3292922"/>
              <a:gd name="connsiteY21" fmla="*/ 2861852 h 6728001"/>
              <a:gd name="connsiteX22" fmla="*/ 1378569 w 3292922"/>
              <a:gd name="connsiteY22" fmla="*/ 3432105 h 6728001"/>
              <a:gd name="connsiteX23" fmla="*/ 1506706 w 3292922"/>
              <a:gd name="connsiteY23" fmla="*/ 4107073 h 6728001"/>
              <a:gd name="connsiteX24" fmla="*/ 1313917 w 3292922"/>
              <a:gd name="connsiteY24" fmla="*/ 6728001 h 672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92922" h="6728001">
                <a:moveTo>
                  <a:pt x="1313917" y="6728001"/>
                </a:moveTo>
                <a:lnTo>
                  <a:pt x="3080150" y="6709503"/>
                </a:lnTo>
                <a:cubicBezTo>
                  <a:pt x="2901007" y="5613780"/>
                  <a:pt x="2805281" y="4930985"/>
                  <a:pt x="2530643" y="3878472"/>
                </a:cubicBezTo>
                <a:cubicBezTo>
                  <a:pt x="2496835" y="3710006"/>
                  <a:pt x="2416222" y="3623214"/>
                  <a:pt x="2388013" y="3421148"/>
                </a:cubicBezTo>
                <a:cubicBezTo>
                  <a:pt x="2488975" y="3081794"/>
                  <a:pt x="2557147" y="3039271"/>
                  <a:pt x="2644943" y="2791070"/>
                </a:cubicBezTo>
                <a:cubicBezTo>
                  <a:pt x="2710030" y="2495898"/>
                  <a:pt x="2711066" y="2456210"/>
                  <a:pt x="2754481" y="2192548"/>
                </a:cubicBezTo>
                <a:cubicBezTo>
                  <a:pt x="2746333" y="1985452"/>
                  <a:pt x="3073254" y="1479481"/>
                  <a:pt x="3271692" y="1150868"/>
                </a:cubicBezTo>
                <a:cubicBezTo>
                  <a:pt x="3356967" y="952533"/>
                  <a:pt x="3169677" y="805276"/>
                  <a:pt x="2988703" y="1054514"/>
                </a:cubicBezTo>
                <a:cubicBezTo>
                  <a:pt x="2845795" y="1216579"/>
                  <a:pt x="2581031" y="1593810"/>
                  <a:pt x="2421106" y="1821072"/>
                </a:cubicBezTo>
                <a:cubicBezTo>
                  <a:pt x="2548106" y="1401971"/>
                  <a:pt x="2665581" y="992397"/>
                  <a:pt x="2764006" y="563772"/>
                </a:cubicBezTo>
                <a:cubicBezTo>
                  <a:pt x="2813218" y="314534"/>
                  <a:pt x="2595731" y="208171"/>
                  <a:pt x="2487781" y="397084"/>
                </a:cubicBezTo>
                <a:cubicBezTo>
                  <a:pt x="2363956" y="569328"/>
                  <a:pt x="2150336" y="1369872"/>
                  <a:pt x="2034792" y="1645310"/>
                </a:cubicBezTo>
                <a:cubicBezTo>
                  <a:pt x="2091942" y="1194459"/>
                  <a:pt x="2078206" y="628860"/>
                  <a:pt x="2082969" y="154197"/>
                </a:cubicBezTo>
                <a:cubicBezTo>
                  <a:pt x="2082969" y="38309"/>
                  <a:pt x="1835318" y="-129965"/>
                  <a:pt x="1768643" y="163723"/>
                </a:cubicBezTo>
                <a:cubicBezTo>
                  <a:pt x="1682124" y="397879"/>
                  <a:pt x="1638953" y="1234968"/>
                  <a:pt x="1625667" y="1620945"/>
                </a:cubicBezTo>
                <a:cubicBezTo>
                  <a:pt x="1564339" y="1205538"/>
                  <a:pt x="1505118" y="766972"/>
                  <a:pt x="1482893" y="378035"/>
                </a:cubicBezTo>
                <a:cubicBezTo>
                  <a:pt x="1454318" y="84347"/>
                  <a:pt x="1220956" y="133560"/>
                  <a:pt x="1197144" y="368510"/>
                </a:cubicBezTo>
                <a:cubicBezTo>
                  <a:pt x="1136819" y="844760"/>
                  <a:pt x="1162771" y="1265312"/>
                  <a:pt x="1188171" y="1717750"/>
                </a:cubicBezTo>
                <a:cubicBezTo>
                  <a:pt x="1140161" y="2045735"/>
                  <a:pt x="1199686" y="2167944"/>
                  <a:pt x="1046440" y="2322687"/>
                </a:cubicBezTo>
                <a:cubicBezTo>
                  <a:pt x="855940" y="2122662"/>
                  <a:pt x="618019" y="1903036"/>
                  <a:pt x="227494" y="1822074"/>
                </a:cubicBezTo>
                <a:cubicBezTo>
                  <a:pt x="-15394" y="1795087"/>
                  <a:pt x="-102122" y="1989280"/>
                  <a:pt x="159816" y="2133742"/>
                </a:cubicBezTo>
                <a:cubicBezTo>
                  <a:pt x="345554" y="2368692"/>
                  <a:pt x="756777" y="2611448"/>
                  <a:pt x="861805" y="2861852"/>
                </a:cubicBezTo>
                <a:cubicBezTo>
                  <a:pt x="1030874" y="3125377"/>
                  <a:pt x="1206326" y="3251130"/>
                  <a:pt x="1378569" y="3432105"/>
                </a:cubicBezTo>
                <a:cubicBezTo>
                  <a:pt x="1526589" y="3620465"/>
                  <a:pt x="1509779" y="3863770"/>
                  <a:pt x="1506706" y="4107073"/>
                </a:cubicBezTo>
                <a:cubicBezTo>
                  <a:pt x="1513397" y="5266921"/>
                  <a:pt x="1464287" y="5526742"/>
                  <a:pt x="1313917" y="6728001"/>
                </a:cubicBezTo>
                <a:close/>
              </a:path>
            </a:pathLst>
          </a:cu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754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633706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065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389107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19403" y="4838133"/>
            <a:ext cx="4153583" cy="157084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94720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527382" y="212643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943127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49610" y="1678931"/>
            <a:ext cx="3167743" cy="4555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22495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95552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168608" y="1678320"/>
            <a:ext cx="2400000" cy="31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022495" y="4965171"/>
            <a:ext cx="2400000" cy="12688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6595552" y="4965171"/>
            <a:ext cx="2400000" cy="1268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9168608" y="4965171"/>
            <a:ext cx="2400000" cy="1268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33660712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856142" y="1699523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508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847693" y="1699523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851280" y="3952861"/>
            <a:ext cx="2649569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500220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842831" y="3952861"/>
            <a:ext cx="2342984" cy="22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" y="1696861"/>
            <a:ext cx="4859363" cy="451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3154069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576053" y="1652733"/>
            <a:ext cx="4991945" cy="4581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9840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131676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862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36712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3717032"/>
            <a:ext cx="12192000" cy="24688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그림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00" y="1652733"/>
            <a:ext cx="5560851" cy="3047000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72262" y="1796819"/>
            <a:ext cx="3690423" cy="2400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669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306036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BCD8F5-B952-4024-B2F0-53E21A9D4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E2BB9C2-E1D2-4E0C-BFE1-64849A73E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5843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strike="noStrike" baseline="0">
                <a:latin typeface="+mn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9" name="Picture 3" descr="D:\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58" y="3236980"/>
            <a:ext cx="2893484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90354" y="3367577"/>
            <a:ext cx="2626535" cy="17896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3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894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626219"/>
            <a:ext cx="5446928" cy="17466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745072" y="2372883"/>
            <a:ext cx="544692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379174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791744" y="0"/>
            <a:ext cx="232932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65940803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745072" y="2546432"/>
            <a:ext cx="5446928" cy="17466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3474000"/>
            <a:ext cx="5999989" cy="3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936758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41079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6945387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934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852936"/>
            <a:ext cx="6096000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21021"/>
            <a:ext cx="6096000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101" name="Picture 5" descr="E:\002-KIMS BUSINESS\007-02-Fullslidesppt-Contents\20161206\02-\pencil-p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9" y="0"/>
            <a:ext cx="3570695" cy="6858000"/>
          </a:xfrm>
          <a:prstGeom prst="rect">
            <a:avLst/>
          </a:prstGeom>
          <a:solidFill>
            <a:srgbClr val="EC771B"/>
          </a:solidFill>
        </p:spPr>
      </p:pic>
    </p:spTree>
    <p:extLst>
      <p:ext uri="{BB962C8B-B14F-4D97-AF65-F5344CB8AC3E}">
        <p14:creationId xmlns:p14="http://schemas.microsoft.com/office/powerpoint/2010/main" val="24420157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0007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371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527382" y="212643"/>
            <a:ext cx="11137237" cy="643271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01184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69269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46214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1584" y="34314"/>
            <a:ext cx="9840416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719832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890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852936"/>
            <a:ext cx="6096000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21021"/>
            <a:ext cx="6096000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101" name="Picture 5" descr="E:\002-KIMS BUSINESS\007-02-Fullslidesppt-Contents\20161206\02-\pencil-pn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9" y="0"/>
            <a:ext cx="3570695" cy="6858000"/>
          </a:xfrm>
          <a:prstGeom prst="rect">
            <a:avLst/>
          </a:prstGeom>
          <a:solidFill>
            <a:srgbClr val="EC771B"/>
          </a:solidFill>
        </p:spPr>
      </p:pic>
    </p:spTree>
    <p:extLst>
      <p:ext uri="{BB962C8B-B14F-4D97-AF65-F5344CB8AC3E}">
        <p14:creationId xmlns:p14="http://schemas.microsoft.com/office/powerpoint/2010/main" val="3497166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 userDrawn="1"/>
        </p:nvSpPr>
        <p:spPr>
          <a:xfrm rot="18846045">
            <a:off x="5577341" y="436851"/>
            <a:ext cx="5241411" cy="451845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40150" y="1787153"/>
            <a:ext cx="2688300" cy="3309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1510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1285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48212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4507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04507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548212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91917" y="1569096"/>
            <a:ext cx="2438400" cy="23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8860803" y="1569096"/>
            <a:ext cx="24384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8860803" y="4014812"/>
            <a:ext cx="2438400" cy="23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7" name="Rectangle 16"/>
          <p:cNvSpPr/>
          <p:nvPr userDrawn="1"/>
        </p:nvSpPr>
        <p:spPr>
          <a:xfrm>
            <a:off x="891917" y="4014812"/>
            <a:ext cx="2438400" cy="23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E2E11-A6E0-49CA-B50A-B4CE00AA5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C6EABD-F67F-49B4-A51B-E101FB59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683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515445"/>
            <a:ext cx="4896544" cy="48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96834" y="1729352"/>
            <a:ext cx="4433516" cy="3098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07E-95E7-4D48-BBB7-ECCACC931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D945A9-9C37-4202-A44A-216BEE4A5E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794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70574"/>
            <a:ext cx="2438400" cy="2496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" name="Rectangle 8"/>
          <p:cNvSpPr/>
          <p:nvPr userDrawn="1"/>
        </p:nvSpPr>
        <p:spPr>
          <a:xfrm>
            <a:off x="2438400" y="4056444"/>
            <a:ext cx="2438400" cy="2496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4384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876800" y="1570574"/>
            <a:ext cx="2438400" cy="24962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4056444"/>
            <a:ext cx="2438400" cy="2496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768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152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7536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9753600" y="1570574"/>
            <a:ext cx="2438400" cy="24962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411CE2-DDDA-4E92-AC47-8E2E7BFBD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17BD2BE-B5DC-44EE-ADF8-C3DB99AFA2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819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0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 userDrawn="1"/>
        </p:nvSpPr>
        <p:spPr>
          <a:xfrm rot="10800000">
            <a:off x="-1" y="-1"/>
            <a:ext cx="12191999" cy="6857999"/>
          </a:xfrm>
          <a:prstGeom prst="triangle">
            <a:avLst>
              <a:gd name="adj" fmla="val 28960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FADE6738-9B24-46DC-A806-C322EE3B9BD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" y="-8705"/>
            <a:ext cx="12191997" cy="6760463"/>
          </a:xfrm>
          <a:custGeom>
            <a:avLst/>
            <a:gdLst>
              <a:gd name="connsiteX0" fmla="*/ 0 w 9143998"/>
              <a:gd name="connsiteY0" fmla="*/ 0 h 5070347"/>
              <a:gd name="connsiteX1" fmla="*/ 9143998 w 9143998"/>
              <a:gd name="connsiteY1" fmla="*/ 0 h 5070347"/>
              <a:gd name="connsiteX2" fmla="*/ 7095742 w 9143998"/>
              <a:gd name="connsiteY2" fmla="*/ 5070347 h 507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3998" h="5070347">
                <a:moveTo>
                  <a:pt x="0" y="0"/>
                </a:moveTo>
                <a:lnTo>
                  <a:pt x="9143998" y="0"/>
                </a:lnTo>
                <a:lnTo>
                  <a:pt x="7095742" y="50703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2428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08127" y="3452117"/>
            <a:ext cx="4619788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94478" y="1"/>
            <a:ext cx="3169873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778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956504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D0968B-C293-4E0A-879B-E1D752864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404E90-4158-403D-A53D-4AECAC893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9905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2909" y="1892831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2909" y="333299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92909" y="477315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68199" y="1892831"/>
            <a:ext cx="5424000" cy="1344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6068199" y="3332990"/>
            <a:ext cx="5424000" cy="1344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068199" y="4773150"/>
            <a:ext cx="5424000" cy="1344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6235944" y="2012905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6235944" y="3453064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6235944" y="4893223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FC884E-37FC-4F8B-B0AE-73C03E156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578CCDF-B86D-478C-B990-CBB1FB880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991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796819"/>
            <a:ext cx="12192000" cy="30723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6147" name="Picture 3" descr="D:\KBM-정애\014-Fullppt\PNG이미지\탭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88" y="1468635"/>
            <a:ext cx="3257725" cy="40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KBM-정애\014-Fullppt\PNG이미지\핸드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09" y="2751561"/>
            <a:ext cx="2455191" cy="29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894960" y="1872791"/>
            <a:ext cx="2270565" cy="302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352907" y="2874128"/>
            <a:ext cx="1370029" cy="2157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A023F0-0472-4D05-8356-F4D9C9FB7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744C2FB-3B15-44C3-A8D1-1540068794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5646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4786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8196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265465"/>
            <a:ext cx="8832981" cy="44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1744" y="1846420"/>
            <a:ext cx="4224469" cy="3112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862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8999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gradFill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791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53837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161455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18560285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383510651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BCD8F5-B952-4024-B2F0-53E21A9D4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E2BB9C2-E1D2-4E0C-BFE1-64849A73E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120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17DB01-42D8-4B4F-985E-4293BC5C5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0827A6A-284A-493F-BF38-72212BEE3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8FD8BF7-C5E3-48F3-BA7C-A23BEE3C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BB496-529B-414F-899B-B9C3203FE6B9}" type="datetimeFigureOut">
              <a:rPr lang="he-IL" smtClean="0"/>
              <a:t>כ"ז/סיון/תשפ"ד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D3946CA-94B0-447F-A06B-2FF47A7C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60EC46-36D0-4AF7-936F-A9018B2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C2D17-DC99-483C-BE9D-A59604F6063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01641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89681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2507338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66650932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06381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03" y="16778"/>
            <a:ext cx="1147259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062" y="1600201"/>
            <a:ext cx="10325337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1270854" y="2276872"/>
            <a:ext cx="10325337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25541817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92145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40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12192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3392" y="2276872"/>
            <a:ext cx="109728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98308306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358204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 of Arts" type="title">
  <p:cSld name="Center of Arts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57333" y="1201433"/>
            <a:ext cx="4096400" cy="23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8000" b="1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57333" y="3781933"/>
            <a:ext cx="40964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127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55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13425" y="1480733"/>
            <a:ext cx="3112400" cy="25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8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642000" y="4392741"/>
            <a:ext cx="4982800" cy="11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6177984" y="719319"/>
            <a:ext cx="3740800" cy="25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51557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noFill/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825855" y="420148"/>
            <a:ext cx="10265600" cy="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833495" y="1452953"/>
            <a:ext cx="10402800" cy="4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AutoNum type="arabicPeriod"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749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os columnas" type="twoColTx">
  <p:cSld name="Título y dos columnas">
    <p:bg>
      <p:bgPr>
        <a:noFill/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 rot="-5400000">
            <a:off x="-511000" y="511004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24432" y="425527"/>
            <a:ext cx="3615200" cy="14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5541356" y="4002852"/>
            <a:ext cx="3547600" cy="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7681233" y="1503575"/>
            <a:ext cx="3547600" cy="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5541356" y="4430416"/>
            <a:ext cx="3547600" cy="9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7681233" y="1928703"/>
            <a:ext cx="3547600" cy="9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6484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 rot="-5400000">
            <a:off x="-511000" y="5110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25396" y="423952"/>
            <a:ext cx="37968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9" name="Google Shape;29;p6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1467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noFill/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 rot="-5400000">
            <a:off x="6284000" y="1788304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348124" y="1668533"/>
            <a:ext cx="3880800" cy="142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898567" y="4161200"/>
            <a:ext cx="4330000" cy="7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34" name="Google Shape;34;p7"/>
          <p:cNvSpPr/>
          <p:nvPr/>
        </p:nvSpPr>
        <p:spPr>
          <a:xfrm>
            <a:off x="7996900" y="810933"/>
            <a:ext cx="857600" cy="8576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71175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noFill/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69567" y="2542200"/>
            <a:ext cx="5389200" cy="1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Patrick Hand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8821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noFill/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166300" y="3429000"/>
            <a:ext cx="6184400" cy="219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9"/>
          <p:cNvSpPr/>
          <p:nvPr/>
        </p:nvSpPr>
        <p:spPr>
          <a:xfrm>
            <a:off x="2181033" y="1232200"/>
            <a:ext cx="2224800" cy="219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431132" y="1613967"/>
            <a:ext cx="3740800" cy="17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8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3200">
                <a:solidFill>
                  <a:srgbClr val="434343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584467" y="3794900"/>
            <a:ext cx="5133200" cy="15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 idx="2" hasCustomPrompt="1"/>
          </p:nvPr>
        </p:nvSpPr>
        <p:spPr>
          <a:xfrm>
            <a:off x="2519267" y="102273"/>
            <a:ext cx="3573600" cy="3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91247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/>
          <p:nvPr/>
        </p:nvSpPr>
        <p:spPr>
          <a:xfrm rot="-5400000">
            <a:off x="-511000" y="5057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45" name="Google Shape;45;p10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44867" y="421897"/>
            <a:ext cx="27620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644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noFill/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1224352" y="4523923"/>
            <a:ext cx="1456000" cy="14560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1"/>
          <p:cNvSpPr/>
          <p:nvPr/>
        </p:nvSpPr>
        <p:spPr>
          <a:xfrm>
            <a:off x="0" y="0"/>
            <a:ext cx="4272000" cy="4272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1"/>
          <p:cNvSpPr/>
          <p:nvPr/>
        </p:nvSpPr>
        <p:spPr>
          <a:xfrm>
            <a:off x="2104000" y="1507423"/>
            <a:ext cx="3686000" cy="36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1394735" y="2695092"/>
            <a:ext cx="4726800" cy="25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0"/>
              <a:buNone/>
              <a:defRPr sz="26666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6186700" y="2531305"/>
            <a:ext cx="5042400" cy="6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2"/>
          </p:nvPr>
        </p:nvSpPr>
        <p:spPr>
          <a:xfrm>
            <a:off x="6186700" y="2952139"/>
            <a:ext cx="50424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9339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28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2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Title + two columns 1">
    <p:bg>
      <p:bgPr>
        <a:noFill/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 rot="-5400000">
            <a:off x="-511000" y="5057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6247733" y="3121181"/>
            <a:ext cx="4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"/>
          </p:nvPr>
        </p:nvSpPr>
        <p:spPr>
          <a:xfrm>
            <a:off x="6247733" y="3545349"/>
            <a:ext cx="4980800" cy="2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3"/>
          </p:nvPr>
        </p:nvSpPr>
        <p:spPr>
          <a:xfrm>
            <a:off x="964397" y="3121181"/>
            <a:ext cx="4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4"/>
          </p:nvPr>
        </p:nvSpPr>
        <p:spPr>
          <a:xfrm>
            <a:off x="964300" y="3546485"/>
            <a:ext cx="4980800" cy="2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500"/>
              <a:buFont typeface="Montserrat"/>
              <a:buChar char="■"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844853" y="421909"/>
            <a:ext cx="27620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9093100" y="1024467"/>
            <a:ext cx="1388400" cy="1380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3"/>
          <p:cNvSpPr/>
          <p:nvPr/>
        </p:nvSpPr>
        <p:spPr>
          <a:xfrm>
            <a:off x="8753948" y="749867"/>
            <a:ext cx="636800" cy="633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1345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1712233" y="2804600"/>
            <a:ext cx="1085200" cy="108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4"/>
          <p:cNvSpPr/>
          <p:nvPr/>
        </p:nvSpPr>
        <p:spPr>
          <a:xfrm>
            <a:off x="4265567" y="2804600"/>
            <a:ext cx="1085200" cy="108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14"/>
          <p:cNvSpPr/>
          <p:nvPr/>
        </p:nvSpPr>
        <p:spPr>
          <a:xfrm>
            <a:off x="6818900" y="2804600"/>
            <a:ext cx="1085200" cy="108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4"/>
          <p:cNvSpPr/>
          <p:nvPr/>
        </p:nvSpPr>
        <p:spPr>
          <a:xfrm>
            <a:off x="9397400" y="2804600"/>
            <a:ext cx="1085200" cy="108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982433" y="4020931"/>
            <a:ext cx="25448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ubTitle" idx="2"/>
          </p:nvPr>
        </p:nvSpPr>
        <p:spPr>
          <a:xfrm>
            <a:off x="3527288" y="4020983"/>
            <a:ext cx="25616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3"/>
          </p:nvPr>
        </p:nvSpPr>
        <p:spPr>
          <a:xfrm>
            <a:off x="6088849" y="4020983"/>
            <a:ext cx="25616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4"/>
          </p:nvPr>
        </p:nvSpPr>
        <p:spPr>
          <a:xfrm>
            <a:off x="8664167" y="4020931"/>
            <a:ext cx="25480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5"/>
          </p:nvPr>
        </p:nvSpPr>
        <p:spPr>
          <a:xfrm>
            <a:off x="1762367" y="2936759"/>
            <a:ext cx="9632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Gloria Hallelujah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6"/>
          </p:nvPr>
        </p:nvSpPr>
        <p:spPr>
          <a:xfrm>
            <a:off x="4326568" y="2936759"/>
            <a:ext cx="9632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Gloria Hallelujah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7"/>
          </p:nvPr>
        </p:nvSpPr>
        <p:spPr>
          <a:xfrm>
            <a:off x="6861984" y="2936759"/>
            <a:ext cx="9632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Gloria Hallelujah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8"/>
          </p:nvPr>
        </p:nvSpPr>
        <p:spPr>
          <a:xfrm>
            <a:off x="9458400" y="2936759"/>
            <a:ext cx="9632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Font typeface="Gloria Hallelujah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200"/>
              <a:buFont typeface="Gloria Hallelujah"/>
              <a:buNone/>
              <a:defRPr sz="2933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9"/>
          </p:nvPr>
        </p:nvSpPr>
        <p:spPr>
          <a:xfrm>
            <a:off x="963167" y="4840820"/>
            <a:ext cx="25616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3"/>
          </p:nvPr>
        </p:nvSpPr>
        <p:spPr>
          <a:xfrm>
            <a:off x="3527383" y="4840733"/>
            <a:ext cx="25616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4"/>
          </p:nvPr>
        </p:nvSpPr>
        <p:spPr>
          <a:xfrm>
            <a:off x="6088972" y="4840820"/>
            <a:ext cx="25616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5"/>
          </p:nvPr>
        </p:nvSpPr>
        <p:spPr>
          <a:xfrm>
            <a:off x="8667592" y="4840708"/>
            <a:ext cx="2544800" cy="8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3352667" y="5913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2" name="Google Shape;82;p14"/>
          <p:cNvSpPr/>
          <p:nvPr/>
        </p:nvSpPr>
        <p:spPr>
          <a:xfrm>
            <a:off x="5815167" y="1781767"/>
            <a:ext cx="536400" cy="536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839864" y="416263"/>
            <a:ext cx="31376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76730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noFill/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 rot="5400000">
            <a:off x="864400" y="2979648"/>
            <a:ext cx="2756800" cy="16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86" name="Google Shape;86;p15"/>
          <p:cNvSpPr/>
          <p:nvPr/>
        </p:nvSpPr>
        <p:spPr>
          <a:xfrm rot="10800000">
            <a:off x="963161" y="1995620"/>
            <a:ext cx="885600" cy="8856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/>
          <p:nvPr/>
        </p:nvSpPr>
        <p:spPr>
          <a:xfrm rot="5400000">
            <a:off x="10245205" y="1064931"/>
            <a:ext cx="803600" cy="8036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5"/>
          <p:cNvSpPr/>
          <p:nvPr/>
        </p:nvSpPr>
        <p:spPr>
          <a:xfrm rot="5400000">
            <a:off x="10023861" y="828468"/>
            <a:ext cx="468400" cy="468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093020" y="3238109"/>
            <a:ext cx="6086800" cy="16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6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2"/>
          </p:nvPr>
        </p:nvSpPr>
        <p:spPr>
          <a:xfrm>
            <a:off x="2093033" y="4909956"/>
            <a:ext cx="35580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10228833" y="4909967"/>
            <a:ext cx="2000000" cy="197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5"/>
          <p:cNvSpPr/>
          <p:nvPr/>
        </p:nvSpPr>
        <p:spPr>
          <a:xfrm>
            <a:off x="0" y="0"/>
            <a:ext cx="2000000" cy="7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4211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two columns">
  <p:cSld name="Title + text + two columns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45171" y="422167"/>
            <a:ext cx="38596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7355887" y="4758767"/>
            <a:ext cx="343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ubTitle" idx="2"/>
          </p:nvPr>
        </p:nvSpPr>
        <p:spPr>
          <a:xfrm>
            <a:off x="7355889" y="5191564"/>
            <a:ext cx="34360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816233" y="4428287"/>
            <a:ext cx="46456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4"/>
          </p:nvPr>
        </p:nvSpPr>
        <p:spPr>
          <a:xfrm>
            <a:off x="7355917" y="1902933"/>
            <a:ext cx="3436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7355868" y="2335672"/>
            <a:ext cx="34360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0" name="Google Shape;100;p16"/>
          <p:cNvSpPr/>
          <p:nvPr/>
        </p:nvSpPr>
        <p:spPr>
          <a:xfrm rot="-5400000">
            <a:off x="-511000" y="511004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01" name="Google Shape;101;p16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3237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3">
  <p:cSld name="Title + three columns 3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3352667" y="5913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963165" y="4375957"/>
            <a:ext cx="2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2"/>
          </p:nvPr>
        </p:nvSpPr>
        <p:spPr>
          <a:xfrm>
            <a:off x="963200" y="4837189"/>
            <a:ext cx="29808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3"/>
          </p:nvPr>
        </p:nvSpPr>
        <p:spPr>
          <a:xfrm>
            <a:off x="4606401" y="4375957"/>
            <a:ext cx="2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4"/>
          </p:nvPr>
        </p:nvSpPr>
        <p:spPr>
          <a:xfrm>
            <a:off x="4606401" y="4852523"/>
            <a:ext cx="29808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5"/>
          </p:nvPr>
        </p:nvSpPr>
        <p:spPr>
          <a:xfrm>
            <a:off x="8248033" y="4375957"/>
            <a:ext cx="2979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6"/>
          </p:nvPr>
        </p:nvSpPr>
        <p:spPr>
          <a:xfrm>
            <a:off x="8249641" y="4852520"/>
            <a:ext cx="29792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hasCustomPrompt="1"/>
          </p:nvPr>
        </p:nvSpPr>
        <p:spPr>
          <a:xfrm>
            <a:off x="1891792" y="3235472"/>
            <a:ext cx="1123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7" hasCustomPrompt="1"/>
          </p:nvPr>
        </p:nvSpPr>
        <p:spPr>
          <a:xfrm>
            <a:off x="5534992" y="3237739"/>
            <a:ext cx="1123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8" hasCustomPrompt="1"/>
          </p:nvPr>
        </p:nvSpPr>
        <p:spPr>
          <a:xfrm>
            <a:off x="9178192" y="3235472"/>
            <a:ext cx="1123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 idx="9"/>
          </p:nvPr>
        </p:nvSpPr>
        <p:spPr>
          <a:xfrm>
            <a:off x="839864" y="416263"/>
            <a:ext cx="31376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5815167" y="1781767"/>
            <a:ext cx="536400" cy="536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22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">
  <p:cSld name="Title + subtitle + text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 rot="-5400000">
            <a:off x="-511000" y="511004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817281" y="420320"/>
            <a:ext cx="3418400" cy="1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1"/>
          </p:nvPr>
        </p:nvSpPr>
        <p:spPr>
          <a:xfrm>
            <a:off x="825105" y="3842900"/>
            <a:ext cx="3742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2"/>
          </p:nvPr>
        </p:nvSpPr>
        <p:spPr>
          <a:xfrm>
            <a:off x="825147" y="4265991"/>
            <a:ext cx="37424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0" name="Google Shape;120;p18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4194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noFill/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3352800" y="5913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   </a:t>
            </a:r>
            <a:endParaRPr sz="2400"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824765" y="426472"/>
            <a:ext cx="410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8560433" y="4672901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2"/>
          </p:nvPr>
        </p:nvSpPr>
        <p:spPr>
          <a:xfrm>
            <a:off x="8162443" y="5100163"/>
            <a:ext cx="30664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3"/>
          </p:nvPr>
        </p:nvSpPr>
        <p:spPr>
          <a:xfrm>
            <a:off x="1223567" y="4672931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ubTitle" idx="4"/>
          </p:nvPr>
        </p:nvSpPr>
        <p:spPr>
          <a:xfrm>
            <a:off x="825407" y="5100168"/>
            <a:ext cx="30664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5"/>
          </p:nvPr>
        </p:nvSpPr>
        <p:spPr>
          <a:xfrm>
            <a:off x="5062032" y="4672904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ubTitle" idx="6"/>
          </p:nvPr>
        </p:nvSpPr>
        <p:spPr>
          <a:xfrm>
            <a:off x="4663968" y="5100160"/>
            <a:ext cx="3066400" cy="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7"/>
          </p:nvPr>
        </p:nvSpPr>
        <p:spPr>
          <a:xfrm>
            <a:off x="8560433" y="3077733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subTitle" idx="8"/>
          </p:nvPr>
        </p:nvSpPr>
        <p:spPr>
          <a:xfrm>
            <a:off x="8162443" y="3503787"/>
            <a:ext cx="3066400" cy="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9"/>
          </p:nvPr>
        </p:nvSpPr>
        <p:spPr>
          <a:xfrm>
            <a:off x="1223567" y="3077767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3"/>
          </p:nvPr>
        </p:nvSpPr>
        <p:spPr>
          <a:xfrm>
            <a:off x="825407" y="3503811"/>
            <a:ext cx="3066400" cy="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4"/>
          </p:nvPr>
        </p:nvSpPr>
        <p:spPr>
          <a:xfrm>
            <a:off x="5062032" y="3077733"/>
            <a:ext cx="2668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15"/>
          </p:nvPr>
        </p:nvSpPr>
        <p:spPr>
          <a:xfrm>
            <a:off x="4663968" y="3503777"/>
            <a:ext cx="3066400" cy="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5815167" y="1781767"/>
            <a:ext cx="536400" cy="536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460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three columns">
  <p:cSld name="Title + text + three columns">
    <p:bg>
      <p:bgPr>
        <a:noFill/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 rot="-5400000">
            <a:off x="4796800" y="-4802100"/>
            <a:ext cx="2596000" cy="121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39" name="Google Shape;139;p20"/>
          <p:cNvSpPr/>
          <p:nvPr/>
        </p:nvSpPr>
        <p:spPr>
          <a:xfrm>
            <a:off x="1816367" y="2784200"/>
            <a:ext cx="2537200" cy="3065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0"/>
          <p:cNvSpPr/>
          <p:nvPr/>
        </p:nvSpPr>
        <p:spPr>
          <a:xfrm>
            <a:off x="4815832" y="2784200"/>
            <a:ext cx="2537200" cy="3065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0"/>
          <p:cNvSpPr/>
          <p:nvPr/>
        </p:nvSpPr>
        <p:spPr>
          <a:xfrm>
            <a:off x="7830667" y="2784200"/>
            <a:ext cx="2537200" cy="3065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832000" y="425000"/>
            <a:ext cx="21700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1974915" y="3914197"/>
            <a:ext cx="22656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2"/>
          </p:nvPr>
        </p:nvSpPr>
        <p:spPr>
          <a:xfrm>
            <a:off x="4951633" y="3914197"/>
            <a:ext cx="22656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3"/>
          </p:nvPr>
        </p:nvSpPr>
        <p:spPr>
          <a:xfrm>
            <a:off x="7951256" y="3914197"/>
            <a:ext cx="2265600" cy="4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4"/>
          </p:nvPr>
        </p:nvSpPr>
        <p:spPr>
          <a:xfrm>
            <a:off x="5530633" y="940955"/>
            <a:ext cx="56984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5"/>
          </p:nvPr>
        </p:nvSpPr>
        <p:spPr>
          <a:xfrm>
            <a:off x="1974933" y="4339967"/>
            <a:ext cx="2265600" cy="1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6"/>
          </p:nvPr>
        </p:nvSpPr>
        <p:spPr>
          <a:xfrm>
            <a:off x="4951567" y="4339967"/>
            <a:ext cx="2265600" cy="1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7"/>
          </p:nvPr>
        </p:nvSpPr>
        <p:spPr>
          <a:xfrm>
            <a:off x="7951483" y="4337800"/>
            <a:ext cx="2265600" cy="1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180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4">
  <p:cSld name="Title + three columns 4">
    <p:bg>
      <p:bgPr>
        <a:noFill/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/>
          <p:nvPr/>
        </p:nvSpPr>
        <p:spPr>
          <a:xfrm>
            <a:off x="0" y="2821333"/>
            <a:ext cx="4066400" cy="403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1"/>
          <p:cNvSpPr/>
          <p:nvPr/>
        </p:nvSpPr>
        <p:spPr>
          <a:xfrm>
            <a:off x="8116400" y="2821333"/>
            <a:ext cx="4066400" cy="403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1"/>
          <p:cNvSpPr/>
          <p:nvPr/>
        </p:nvSpPr>
        <p:spPr>
          <a:xfrm>
            <a:off x="3352667" y="5913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825396" y="425051"/>
            <a:ext cx="45224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ubTitle" idx="1"/>
          </p:nvPr>
        </p:nvSpPr>
        <p:spPr>
          <a:xfrm>
            <a:off x="4920016" y="4229060"/>
            <a:ext cx="2342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6" name="Google Shape;156;p21"/>
          <p:cNvSpPr txBox="1">
            <a:spLocks noGrp="1"/>
          </p:cNvSpPr>
          <p:nvPr>
            <p:ph type="subTitle" idx="2"/>
          </p:nvPr>
        </p:nvSpPr>
        <p:spPr>
          <a:xfrm>
            <a:off x="4920013" y="4665624"/>
            <a:ext cx="2342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subTitle" idx="3"/>
          </p:nvPr>
        </p:nvSpPr>
        <p:spPr>
          <a:xfrm>
            <a:off x="818400" y="4233032"/>
            <a:ext cx="2342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ubTitle" idx="4"/>
          </p:nvPr>
        </p:nvSpPr>
        <p:spPr>
          <a:xfrm>
            <a:off x="818167" y="4661080"/>
            <a:ext cx="2342800" cy="1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ubTitle" idx="5"/>
          </p:nvPr>
        </p:nvSpPr>
        <p:spPr>
          <a:xfrm>
            <a:off x="9022879" y="4638928"/>
            <a:ext cx="2342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subTitle" idx="6"/>
          </p:nvPr>
        </p:nvSpPr>
        <p:spPr>
          <a:xfrm>
            <a:off x="9022839" y="5059567"/>
            <a:ext cx="2342800" cy="10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ubTitle" idx="7"/>
          </p:nvPr>
        </p:nvSpPr>
        <p:spPr>
          <a:xfrm>
            <a:off x="5510231" y="3591805"/>
            <a:ext cx="1076800" cy="1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4000" b="1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subTitle" idx="8"/>
          </p:nvPr>
        </p:nvSpPr>
        <p:spPr>
          <a:xfrm>
            <a:off x="9619939" y="3591805"/>
            <a:ext cx="1076800" cy="1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4000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subTitle" idx="9"/>
          </p:nvPr>
        </p:nvSpPr>
        <p:spPr>
          <a:xfrm>
            <a:off x="1451167" y="3591805"/>
            <a:ext cx="1076800" cy="10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4000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4954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numbers">
  <p:cSld name="title + numbers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 rot="-5400000">
            <a:off x="4796800" y="-4802100"/>
            <a:ext cx="2596000" cy="121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831052" y="3976791"/>
            <a:ext cx="2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831087" y="4380180"/>
            <a:ext cx="2980800" cy="1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3"/>
          </p:nvPr>
        </p:nvSpPr>
        <p:spPr>
          <a:xfrm>
            <a:off x="4466659" y="3976791"/>
            <a:ext cx="2980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4"/>
          </p:nvPr>
        </p:nvSpPr>
        <p:spPr>
          <a:xfrm>
            <a:off x="4466657" y="4395513"/>
            <a:ext cx="2980800" cy="1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subTitle" idx="5"/>
          </p:nvPr>
        </p:nvSpPr>
        <p:spPr>
          <a:xfrm>
            <a:off x="8108291" y="3976791"/>
            <a:ext cx="2979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267" b="1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ubTitle" idx="6"/>
          </p:nvPr>
        </p:nvSpPr>
        <p:spPr>
          <a:xfrm>
            <a:off x="8109891" y="4395456"/>
            <a:ext cx="2979200" cy="15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>
                <a:solidFill>
                  <a:schemeClr val="accent4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title" hasCustomPrompt="1"/>
          </p:nvPr>
        </p:nvSpPr>
        <p:spPr>
          <a:xfrm>
            <a:off x="964597" y="3046735"/>
            <a:ext cx="29792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 idx="7" hasCustomPrompt="1"/>
          </p:nvPr>
        </p:nvSpPr>
        <p:spPr>
          <a:xfrm>
            <a:off x="4606397" y="3049001"/>
            <a:ext cx="29792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 idx="8" hasCustomPrompt="1"/>
          </p:nvPr>
        </p:nvSpPr>
        <p:spPr>
          <a:xfrm>
            <a:off x="8247864" y="3046735"/>
            <a:ext cx="29792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75" name="Google Shape;175;p22"/>
          <p:cNvSpPr txBox="1">
            <a:spLocks noGrp="1"/>
          </p:cNvSpPr>
          <p:nvPr>
            <p:ph type="title" idx="9"/>
          </p:nvPr>
        </p:nvSpPr>
        <p:spPr>
          <a:xfrm>
            <a:off x="824765" y="422167"/>
            <a:ext cx="26044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50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7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5">
  <p:cSld name="Title + three columns 5">
    <p:bg>
      <p:bgPr>
        <a:noFill/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9204009" y="4669292"/>
            <a:ext cx="202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2"/>
          </p:nvPr>
        </p:nvSpPr>
        <p:spPr>
          <a:xfrm>
            <a:off x="9204032" y="5091411"/>
            <a:ext cx="2024000" cy="10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3"/>
          </p:nvPr>
        </p:nvSpPr>
        <p:spPr>
          <a:xfrm>
            <a:off x="4588401" y="4669292"/>
            <a:ext cx="202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4"/>
          </p:nvPr>
        </p:nvSpPr>
        <p:spPr>
          <a:xfrm>
            <a:off x="4588392" y="5092237"/>
            <a:ext cx="2024000" cy="10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5"/>
          </p:nvPr>
        </p:nvSpPr>
        <p:spPr>
          <a:xfrm>
            <a:off x="6896205" y="4669292"/>
            <a:ext cx="2024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6"/>
          </p:nvPr>
        </p:nvSpPr>
        <p:spPr>
          <a:xfrm>
            <a:off x="6896225" y="5084103"/>
            <a:ext cx="20240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83" name="Google Shape;183;p23"/>
          <p:cNvSpPr/>
          <p:nvPr/>
        </p:nvSpPr>
        <p:spPr>
          <a:xfrm rot="-5400000">
            <a:off x="-511000" y="5057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844867" y="421900"/>
            <a:ext cx="28376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5333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subTitle" idx="7"/>
          </p:nvPr>
        </p:nvSpPr>
        <p:spPr>
          <a:xfrm>
            <a:off x="844733" y="3255620"/>
            <a:ext cx="2982000" cy="1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86" name="Google Shape;186;p23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667714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jes">
  <p:cSld name="Percentajes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/>
          <p:nvPr/>
        </p:nvSpPr>
        <p:spPr>
          <a:xfrm rot="-5400000">
            <a:off x="4796800" y="-4802100"/>
            <a:ext cx="2596000" cy="121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832629" y="422375"/>
            <a:ext cx="34280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 hasCustomPrompt="1"/>
          </p:nvPr>
        </p:nvSpPr>
        <p:spPr>
          <a:xfrm>
            <a:off x="963167" y="3591695"/>
            <a:ext cx="2454800" cy="6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3573767" y="3591695"/>
            <a:ext cx="2454800" cy="6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title" idx="4" hasCustomPrompt="1"/>
          </p:nvPr>
        </p:nvSpPr>
        <p:spPr>
          <a:xfrm>
            <a:off x="6184367" y="3591695"/>
            <a:ext cx="2454800" cy="6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8794967" y="3591695"/>
            <a:ext cx="2454800" cy="6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942767" y="4664000"/>
            <a:ext cx="2495600" cy="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None/>
              <a:defRPr sz="2267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6"/>
          </p:nvPr>
        </p:nvSpPr>
        <p:spPr>
          <a:xfrm>
            <a:off x="3553384" y="4664000"/>
            <a:ext cx="2495600" cy="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None/>
              <a:defRPr sz="2267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7"/>
          </p:nvPr>
        </p:nvSpPr>
        <p:spPr>
          <a:xfrm>
            <a:off x="6135967" y="4664000"/>
            <a:ext cx="2495600" cy="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None/>
              <a:defRPr sz="2267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8"/>
          </p:nvPr>
        </p:nvSpPr>
        <p:spPr>
          <a:xfrm>
            <a:off x="8718533" y="4664000"/>
            <a:ext cx="2495600" cy="4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None/>
              <a:defRPr sz="2267" b="1"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9"/>
          </p:nvPr>
        </p:nvSpPr>
        <p:spPr>
          <a:xfrm>
            <a:off x="971500" y="5102967"/>
            <a:ext cx="24956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13"/>
          </p:nvPr>
        </p:nvSpPr>
        <p:spPr>
          <a:xfrm>
            <a:off x="3553733" y="5102967"/>
            <a:ext cx="24956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4"/>
          </p:nvPr>
        </p:nvSpPr>
        <p:spPr>
          <a:xfrm>
            <a:off x="6136133" y="5102967"/>
            <a:ext cx="24956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15"/>
          </p:nvPr>
        </p:nvSpPr>
        <p:spPr>
          <a:xfrm>
            <a:off x="8718533" y="5102967"/>
            <a:ext cx="24956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5140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subTitle" idx="1"/>
          </p:nvPr>
        </p:nvSpPr>
        <p:spPr>
          <a:xfrm>
            <a:off x="832820" y="4676245"/>
            <a:ext cx="4238000" cy="7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ubTitle" idx="2"/>
          </p:nvPr>
        </p:nvSpPr>
        <p:spPr>
          <a:xfrm>
            <a:off x="833007" y="5073673"/>
            <a:ext cx="4238000" cy="7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3"/>
          </p:nvPr>
        </p:nvSpPr>
        <p:spPr>
          <a:xfrm>
            <a:off x="832633" y="3308673"/>
            <a:ext cx="4238000" cy="7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2200"/>
              <a:buNone/>
              <a:defRPr sz="2933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4"/>
          </p:nvPr>
        </p:nvSpPr>
        <p:spPr>
          <a:xfrm>
            <a:off x="832633" y="3742272"/>
            <a:ext cx="4238000" cy="7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07" name="Google Shape;207;p25"/>
          <p:cNvSpPr/>
          <p:nvPr/>
        </p:nvSpPr>
        <p:spPr>
          <a:xfrm rot="-5400000">
            <a:off x="-511000" y="5110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xfrm>
            <a:off x="825396" y="422375"/>
            <a:ext cx="3796800" cy="10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09" name="Google Shape;209;p25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0713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bg>
      <p:bgPr>
        <a:noFill/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3352667" y="5913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814599" y="422325"/>
            <a:ext cx="36556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5815167" y="1781767"/>
            <a:ext cx="536400" cy="5364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10450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noFill/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/>
          <p:nvPr/>
        </p:nvSpPr>
        <p:spPr>
          <a:xfrm rot="-5400000">
            <a:off x="4380367" y="-4387600"/>
            <a:ext cx="3421600" cy="1219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963167" y="597140"/>
            <a:ext cx="1026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1"/>
          </p:nvPr>
        </p:nvSpPr>
        <p:spPr>
          <a:xfrm>
            <a:off x="3518167" y="1516900"/>
            <a:ext cx="51556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67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2"/>
          </p:nvPr>
        </p:nvSpPr>
        <p:spPr>
          <a:xfrm>
            <a:off x="4386400" y="2030533"/>
            <a:ext cx="3419200" cy="1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19" name="Google Shape;219;p27"/>
          <p:cNvSpPr txBox="1"/>
          <p:nvPr/>
        </p:nvSpPr>
        <p:spPr>
          <a:xfrm>
            <a:off x="1950367" y="4965767"/>
            <a:ext cx="829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CREDITS:</a:t>
            </a:r>
            <a:r>
              <a:rPr lang="en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0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3"/>
          </p:nvPr>
        </p:nvSpPr>
        <p:spPr>
          <a:xfrm>
            <a:off x="1570500" y="5776400"/>
            <a:ext cx="86712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0321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bg>
      <p:bgPr>
        <a:noFill/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/>
          <p:nvPr/>
        </p:nvSpPr>
        <p:spPr>
          <a:xfrm rot="-5400000">
            <a:off x="4796800" y="-4802100"/>
            <a:ext cx="2596000" cy="121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23" name="Google Shape;223;p28"/>
          <p:cNvSpPr txBox="1">
            <a:spLocks noGrp="1"/>
          </p:cNvSpPr>
          <p:nvPr>
            <p:ph type="title"/>
          </p:nvPr>
        </p:nvSpPr>
        <p:spPr>
          <a:xfrm>
            <a:off x="839232" y="424127"/>
            <a:ext cx="2639600" cy="1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15691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points">
  <p:cSld name="title + bullets points">
    <p:bg>
      <p:bgPr>
        <a:noFill/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/>
          <p:nvPr/>
        </p:nvSpPr>
        <p:spPr>
          <a:xfrm rot="-5400000">
            <a:off x="-511000" y="5110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839784" y="421613"/>
            <a:ext cx="10265600" cy="8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של תבנית בסיס</a:t>
            </a:r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subTitle" idx="1"/>
          </p:nvPr>
        </p:nvSpPr>
        <p:spPr>
          <a:xfrm>
            <a:off x="1938767" y="1849267"/>
            <a:ext cx="9290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6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4"/>
              </a:buClr>
              <a:buSzPts val="1500"/>
              <a:buNone/>
              <a:defRPr>
                <a:solidFill>
                  <a:schemeClr val="accent4"/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body" idx="2"/>
          </p:nvPr>
        </p:nvSpPr>
        <p:spPr>
          <a:xfrm>
            <a:off x="1944048" y="2341333"/>
            <a:ext cx="9290800" cy="38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1600">
                <a:solidFill>
                  <a:schemeClr val="accent4"/>
                </a:solidFill>
              </a:defRPr>
            </a:lvl1pPr>
            <a:lvl2pPr marL="1219170" lvl="1" indent="-431789">
              <a:spcBef>
                <a:spcPts val="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4"/>
                </a:solidFill>
              </a:defRPr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4"/>
                </a:solidFill>
              </a:defRPr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4"/>
                </a:solidFill>
              </a:defRPr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4"/>
                </a:solidFill>
              </a:defRPr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4"/>
                </a:solidFill>
              </a:defRPr>
            </a:lvl6pPr>
            <a:lvl7pPr marL="4267093" lvl="6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>
                <a:solidFill>
                  <a:schemeClr val="accent4"/>
                </a:solidFill>
              </a:defRPr>
            </a:lvl7pPr>
            <a:lvl8pPr marL="4876678" lvl="7" indent="-431789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○"/>
              <a:defRPr>
                <a:solidFill>
                  <a:schemeClr val="accent4"/>
                </a:solidFill>
              </a:defRPr>
            </a:lvl8pPr>
            <a:lvl9pPr marL="5486263" lvl="8" indent="-431789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5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0426872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noFill/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/>
          <p:nvPr/>
        </p:nvSpPr>
        <p:spPr>
          <a:xfrm rot="-5400000">
            <a:off x="4796800" y="-4802100"/>
            <a:ext cx="2596000" cy="1218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74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noFill/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/>
          <p:nvPr/>
        </p:nvSpPr>
        <p:spPr>
          <a:xfrm rot="-5400000">
            <a:off x="5707800" y="380633"/>
            <a:ext cx="6870000" cy="609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8250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noFill/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/>
          <p:nvPr/>
        </p:nvSpPr>
        <p:spPr>
          <a:xfrm rot="-5400000">
            <a:off x="-511000" y="511000"/>
            <a:ext cx="2596000" cy="157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</a:t>
            </a:r>
            <a:endParaRPr sz="2400"/>
          </a:p>
        </p:txBody>
      </p:sp>
      <p:sp>
        <p:nvSpPr>
          <p:cNvPr id="235" name="Google Shape;235;p32"/>
          <p:cNvSpPr/>
          <p:nvPr/>
        </p:nvSpPr>
        <p:spPr>
          <a:xfrm>
            <a:off x="1314333" y="2351867"/>
            <a:ext cx="546800" cy="5468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7408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13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33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altLang="ko-KR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1977053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51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85118"/>
            <a:ext cx="12192000" cy="19202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0000"/>
                </a:schemeClr>
              </a:gs>
              <a:gs pos="50000">
                <a:schemeClr val="bg1">
                  <a:alpha val="88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833677"/>
            <a:ext cx="12192000" cy="6374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FREE PPT TEMPLATES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471166"/>
            <a:ext cx="12192000" cy="6365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9678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01" y="848277"/>
            <a:ext cx="6206964" cy="5269023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948947"/>
            <a:ext cx="12192000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3717032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352603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שקופית כותרת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18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144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7468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255573" y="164638"/>
            <a:ext cx="993642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5573" y="932723"/>
            <a:ext cx="993642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592508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3197" y="740702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3197" y="1508787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3498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960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-3197" y="740702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3197" y="1508787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36247" y="2133181"/>
            <a:ext cx="2592000" cy="29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76686" y="2323053"/>
            <a:ext cx="2307689" cy="2546128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442847" y="2133181"/>
            <a:ext cx="2592000" cy="29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83858" y="2323053"/>
            <a:ext cx="2307689" cy="2546128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149447" y="2133181"/>
            <a:ext cx="2592000" cy="292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291030" y="2323053"/>
            <a:ext cx="2307689" cy="2546128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856045" y="2133181"/>
            <a:ext cx="2592000" cy="292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998202" y="2323053"/>
            <a:ext cx="2307689" cy="2546128"/>
          </a:xfrm>
          <a:custGeom>
            <a:avLst/>
            <a:gdLst>
              <a:gd name="connsiteX0" fmla="*/ 0 w 1728191"/>
              <a:gd name="connsiteY0" fmla="*/ 0 h 1908000"/>
              <a:gd name="connsiteX1" fmla="*/ 1728191 w 1728191"/>
              <a:gd name="connsiteY1" fmla="*/ 0 h 1908000"/>
              <a:gd name="connsiteX2" fmla="*/ 1728191 w 1728191"/>
              <a:gd name="connsiteY2" fmla="*/ 1908000 h 1908000"/>
              <a:gd name="connsiteX3" fmla="*/ 0 w 1728191"/>
              <a:gd name="connsiteY3" fmla="*/ 1908000 h 1908000"/>
              <a:gd name="connsiteX4" fmla="*/ 0 w 1728191"/>
              <a:gd name="connsiteY4" fmla="*/ 0 h 1908000"/>
              <a:gd name="connsiteX0" fmla="*/ 0 w 1728191"/>
              <a:gd name="connsiteY0" fmla="*/ 1596 h 1909596"/>
              <a:gd name="connsiteX1" fmla="*/ 301499 w 1728191"/>
              <a:gd name="connsiteY1" fmla="*/ 0 h 1909596"/>
              <a:gd name="connsiteX2" fmla="*/ 1728191 w 1728191"/>
              <a:gd name="connsiteY2" fmla="*/ 1596 h 1909596"/>
              <a:gd name="connsiteX3" fmla="*/ 1728191 w 1728191"/>
              <a:gd name="connsiteY3" fmla="*/ 1909596 h 1909596"/>
              <a:gd name="connsiteX4" fmla="*/ 0 w 1728191"/>
              <a:gd name="connsiteY4" fmla="*/ 1909596 h 1909596"/>
              <a:gd name="connsiteX5" fmla="*/ 0 w 1728191"/>
              <a:gd name="connsiteY5" fmla="*/ 1596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909596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  <a:gd name="connsiteX0" fmla="*/ 0 w 1730767"/>
              <a:gd name="connsiteY0" fmla="*/ 308113 h 1909596"/>
              <a:gd name="connsiteX1" fmla="*/ 304075 w 1730767"/>
              <a:gd name="connsiteY1" fmla="*/ 0 h 1909596"/>
              <a:gd name="connsiteX2" fmla="*/ 1730767 w 1730767"/>
              <a:gd name="connsiteY2" fmla="*/ 1596 h 1909596"/>
              <a:gd name="connsiteX3" fmla="*/ 1730767 w 1730767"/>
              <a:gd name="connsiteY3" fmla="*/ 1579897 h 1909596"/>
              <a:gd name="connsiteX4" fmla="*/ 1401355 w 1730767"/>
              <a:gd name="connsiteY4" fmla="*/ 1906073 h 1909596"/>
              <a:gd name="connsiteX5" fmla="*/ 2576 w 1730767"/>
              <a:gd name="connsiteY5" fmla="*/ 1909596 h 1909596"/>
              <a:gd name="connsiteX6" fmla="*/ 0 w 1730767"/>
              <a:gd name="connsiteY6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0767" h="1909596">
                <a:moveTo>
                  <a:pt x="0" y="308113"/>
                </a:moveTo>
                <a:lnTo>
                  <a:pt x="304075" y="0"/>
                </a:ln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67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29512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791744" y="0"/>
            <a:ext cx="46085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1737" y="1558944"/>
            <a:ext cx="2554423" cy="3982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D9B7425D-12B5-4BD3-AFE0-E211BEC2925B}"/>
              </a:ext>
            </a:extLst>
          </p:cNvPr>
          <p:cNvSpPr/>
          <p:nvPr userDrawn="1"/>
        </p:nvSpPr>
        <p:spPr>
          <a:xfrm>
            <a:off x="4599579" y="1028734"/>
            <a:ext cx="2992844" cy="5376597"/>
          </a:xfrm>
          <a:custGeom>
            <a:avLst/>
            <a:gdLst>
              <a:gd name="connsiteX0" fmla="*/ 1074311 w 2244633"/>
              <a:gd name="connsiteY0" fmla="*/ 3650043 h 4032448"/>
              <a:gd name="connsiteX1" fmla="*/ 1170321 w 2244633"/>
              <a:gd name="connsiteY1" fmla="*/ 3650043 h 4032448"/>
              <a:gd name="connsiteX2" fmla="*/ 1194324 w 2244633"/>
              <a:gd name="connsiteY2" fmla="*/ 3674046 h 4032448"/>
              <a:gd name="connsiteX3" fmla="*/ 1194324 w 2244633"/>
              <a:gd name="connsiteY3" fmla="*/ 3770056 h 4032448"/>
              <a:gd name="connsiteX4" fmla="*/ 1170321 w 2244633"/>
              <a:gd name="connsiteY4" fmla="*/ 3794059 h 4032448"/>
              <a:gd name="connsiteX5" fmla="*/ 1074311 w 2244633"/>
              <a:gd name="connsiteY5" fmla="*/ 3794059 h 4032448"/>
              <a:gd name="connsiteX6" fmla="*/ 1050308 w 2244633"/>
              <a:gd name="connsiteY6" fmla="*/ 3770056 h 4032448"/>
              <a:gd name="connsiteX7" fmla="*/ 1050308 w 2244633"/>
              <a:gd name="connsiteY7" fmla="*/ 3674046 h 4032448"/>
              <a:gd name="connsiteX8" fmla="*/ 1074311 w 2244633"/>
              <a:gd name="connsiteY8" fmla="*/ 3650043 h 4032448"/>
              <a:gd name="connsiteX9" fmla="*/ 1122317 w 2244633"/>
              <a:gd name="connsiteY9" fmla="*/ 3550171 h 4032448"/>
              <a:gd name="connsiteX10" fmla="*/ 960590 w 2244633"/>
              <a:gd name="connsiteY10" fmla="*/ 3718057 h 4032448"/>
              <a:gd name="connsiteX11" fmla="*/ 1122317 w 2244633"/>
              <a:gd name="connsiteY11" fmla="*/ 3885942 h 4032448"/>
              <a:gd name="connsiteX12" fmla="*/ 1284043 w 2244633"/>
              <a:gd name="connsiteY12" fmla="*/ 3718057 h 4032448"/>
              <a:gd name="connsiteX13" fmla="*/ 1122317 w 2244633"/>
              <a:gd name="connsiteY13" fmla="*/ 3550171 h 4032448"/>
              <a:gd name="connsiteX14" fmla="*/ 172664 w 2244633"/>
              <a:gd name="connsiteY14" fmla="*/ 402120 h 4032448"/>
              <a:gd name="connsiteX15" fmla="*/ 172664 w 2244633"/>
              <a:gd name="connsiteY15" fmla="*/ 3359577 h 4032448"/>
              <a:gd name="connsiteX16" fmla="*/ 2071969 w 2244633"/>
              <a:gd name="connsiteY16" fmla="*/ 3359577 h 4032448"/>
              <a:gd name="connsiteX17" fmla="*/ 2071969 w 2244633"/>
              <a:gd name="connsiteY17" fmla="*/ 402120 h 4032448"/>
              <a:gd name="connsiteX18" fmla="*/ 863349 w 2244633"/>
              <a:gd name="connsiteY18" fmla="*/ 133260 h 4032448"/>
              <a:gd name="connsiteX19" fmla="*/ 798608 w 2244633"/>
              <a:gd name="connsiteY19" fmla="*/ 200468 h 4032448"/>
              <a:gd name="connsiteX20" fmla="*/ 863349 w 2244633"/>
              <a:gd name="connsiteY20" fmla="*/ 267675 h 4032448"/>
              <a:gd name="connsiteX21" fmla="*/ 1381284 w 2244633"/>
              <a:gd name="connsiteY21" fmla="*/ 267675 h 4032448"/>
              <a:gd name="connsiteX22" fmla="*/ 1446026 w 2244633"/>
              <a:gd name="connsiteY22" fmla="*/ 200468 h 4032448"/>
              <a:gd name="connsiteX23" fmla="*/ 1381284 w 2244633"/>
              <a:gd name="connsiteY23" fmla="*/ 133260 h 4032448"/>
              <a:gd name="connsiteX24" fmla="*/ 631322 w 2244633"/>
              <a:gd name="connsiteY24" fmla="*/ 126821 h 4032448"/>
              <a:gd name="connsiteX25" fmla="*/ 559314 w 2244633"/>
              <a:gd name="connsiteY25" fmla="*/ 198829 h 4032448"/>
              <a:gd name="connsiteX26" fmla="*/ 631322 w 2244633"/>
              <a:gd name="connsiteY26" fmla="*/ 270837 h 4032448"/>
              <a:gd name="connsiteX27" fmla="*/ 703330 w 2244633"/>
              <a:gd name="connsiteY27" fmla="*/ 198829 h 4032448"/>
              <a:gd name="connsiteX28" fmla="*/ 631322 w 2244633"/>
              <a:gd name="connsiteY28" fmla="*/ 126821 h 4032448"/>
              <a:gd name="connsiteX29" fmla="*/ 374113 w 2244633"/>
              <a:gd name="connsiteY29" fmla="*/ 0 h 4032448"/>
              <a:gd name="connsiteX30" fmla="*/ 1870520 w 2244633"/>
              <a:gd name="connsiteY30" fmla="*/ 0 h 4032448"/>
              <a:gd name="connsiteX31" fmla="*/ 2244633 w 2244633"/>
              <a:gd name="connsiteY31" fmla="*/ 388361 h 4032448"/>
              <a:gd name="connsiteX32" fmla="*/ 2244633 w 2244633"/>
              <a:gd name="connsiteY32" fmla="*/ 3644087 h 4032448"/>
              <a:gd name="connsiteX33" fmla="*/ 1870520 w 2244633"/>
              <a:gd name="connsiteY33" fmla="*/ 4032448 h 4032448"/>
              <a:gd name="connsiteX34" fmla="*/ 374113 w 2244633"/>
              <a:gd name="connsiteY34" fmla="*/ 4032448 h 4032448"/>
              <a:gd name="connsiteX35" fmla="*/ 0 w 2244633"/>
              <a:gd name="connsiteY35" fmla="*/ 3644087 h 4032448"/>
              <a:gd name="connsiteX36" fmla="*/ 0 w 2244633"/>
              <a:gd name="connsiteY36" fmla="*/ 388361 h 4032448"/>
              <a:gd name="connsiteX37" fmla="*/ 374113 w 2244633"/>
              <a:gd name="connsiteY37" fmla="*/ 0 h 403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44633" h="4032448">
                <a:moveTo>
                  <a:pt x="1074311" y="3650043"/>
                </a:moveTo>
                <a:lnTo>
                  <a:pt x="1170321" y="3650043"/>
                </a:lnTo>
                <a:cubicBezTo>
                  <a:pt x="1183577" y="3650043"/>
                  <a:pt x="1194324" y="3660790"/>
                  <a:pt x="1194324" y="3674046"/>
                </a:cubicBezTo>
                <a:lnTo>
                  <a:pt x="1194324" y="3770056"/>
                </a:lnTo>
                <a:cubicBezTo>
                  <a:pt x="1194324" y="3783312"/>
                  <a:pt x="1183577" y="3794059"/>
                  <a:pt x="1170321" y="3794059"/>
                </a:cubicBezTo>
                <a:lnTo>
                  <a:pt x="1074311" y="3794059"/>
                </a:lnTo>
                <a:cubicBezTo>
                  <a:pt x="1061055" y="3794059"/>
                  <a:pt x="1050308" y="3783312"/>
                  <a:pt x="1050308" y="3770056"/>
                </a:cubicBezTo>
                <a:lnTo>
                  <a:pt x="1050308" y="3674046"/>
                </a:lnTo>
                <a:cubicBezTo>
                  <a:pt x="1050308" y="3660790"/>
                  <a:pt x="1061055" y="3650043"/>
                  <a:pt x="1074311" y="3650043"/>
                </a:cubicBezTo>
                <a:close/>
                <a:moveTo>
                  <a:pt x="1122317" y="3550171"/>
                </a:moveTo>
                <a:cubicBezTo>
                  <a:pt x="1032998" y="3550171"/>
                  <a:pt x="960590" y="3625336"/>
                  <a:pt x="960590" y="3718057"/>
                </a:cubicBezTo>
                <a:cubicBezTo>
                  <a:pt x="960590" y="3810777"/>
                  <a:pt x="1032998" y="3885942"/>
                  <a:pt x="1122317" y="3885942"/>
                </a:cubicBezTo>
                <a:cubicBezTo>
                  <a:pt x="1211635" y="3885942"/>
                  <a:pt x="1284043" y="3810777"/>
                  <a:pt x="1284043" y="3718057"/>
                </a:cubicBezTo>
                <a:cubicBezTo>
                  <a:pt x="1284043" y="3625336"/>
                  <a:pt x="1211635" y="3550171"/>
                  <a:pt x="1122317" y="3550171"/>
                </a:cubicBezTo>
                <a:close/>
                <a:moveTo>
                  <a:pt x="172664" y="402120"/>
                </a:moveTo>
                <a:lnTo>
                  <a:pt x="172664" y="3359577"/>
                </a:lnTo>
                <a:lnTo>
                  <a:pt x="2071969" y="3359577"/>
                </a:lnTo>
                <a:lnTo>
                  <a:pt x="2071969" y="402120"/>
                </a:lnTo>
                <a:close/>
                <a:moveTo>
                  <a:pt x="863349" y="133260"/>
                </a:moveTo>
                <a:cubicBezTo>
                  <a:pt x="827594" y="133260"/>
                  <a:pt x="798608" y="163350"/>
                  <a:pt x="798608" y="200468"/>
                </a:cubicBezTo>
                <a:cubicBezTo>
                  <a:pt x="798608" y="237585"/>
                  <a:pt x="827594" y="267675"/>
                  <a:pt x="863349" y="267675"/>
                </a:cubicBezTo>
                <a:lnTo>
                  <a:pt x="1381284" y="267675"/>
                </a:lnTo>
                <a:cubicBezTo>
                  <a:pt x="1417040" y="267675"/>
                  <a:pt x="1446026" y="237585"/>
                  <a:pt x="1446026" y="200468"/>
                </a:cubicBezTo>
                <a:cubicBezTo>
                  <a:pt x="1446026" y="163350"/>
                  <a:pt x="1417040" y="133260"/>
                  <a:pt x="1381284" y="133260"/>
                </a:cubicBezTo>
                <a:close/>
                <a:moveTo>
                  <a:pt x="631322" y="126821"/>
                </a:moveTo>
                <a:cubicBezTo>
                  <a:pt x="591553" y="126821"/>
                  <a:pt x="559314" y="159060"/>
                  <a:pt x="559314" y="198829"/>
                </a:cubicBezTo>
                <a:cubicBezTo>
                  <a:pt x="559314" y="238598"/>
                  <a:pt x="591553" y="270837"/>
                  <a:pt x="631322" y="270837"/>
                </a:cubicBezTo>
                <a:cubicBezTo>
                  <a:pt x="671091" y="270837"/>
                  <a:pt x="703330" y="238598"/>
                  <a:pt x="703330" y="198829"/>
                </a:cubicBezTo>
                <a:cubicBezTo>
                  <a:pt x="703330" y="159060"/>
                  <a:pt x="671091" y="126821"/>
                  <a:pt x="631322" y="126821"/>
                </a:cubicBezTo>
                <a:close/>
                <a:moveTo>
                  <a:pt x="374113" y="0"/>
                </a:moveTo>
                <a:lnTo>
                  <a:pt x="1870520" y="0"/>
                </a:lnTo>
                <a:cubicBezTo>
                  <a:pt x="2077136" y="0"/>
                  <a:pt x="2244633" y="173876"/>
                  <a:pt x="2244633" y="388361"/>
                </a:cubicBezTo>
                <a:lnTo>
                  <a:pt x="2244633" y="3644087"/>
                </a:lnTo>
                <a:cubicBezTo>
                  <a:pt x="2244633" y="3858572"/>
                  <a:pt x="2077136" y="4032448"/>
                  <a:pt x="1870520" y="4032448"/>
                </a:cubicBezTo>
                <a:lnTo>
                  <a:pt x="374113" y="4032448"/>
                </a:lnTo>
                <a:cubicBezTo>
                  <a:pt x="167497" y="4032448"/>
                  <a:pt x="0" y="3858572"/>
                  <a:pt x="0" y="3644087"/>
                </a:cubicBezTo>
                <a:lnTo>
                  <a:pt x="0" y="388361"/>
                </a:lnTo>
                <a:cubicBezTo>
                  <a:pt x="0" y="173876"/>
                  <a:pt x="167497" y="0"/>
                  <a:pt x="3741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74796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41284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244667" y="1988841"/>
            <a:ext cx="3525940" cy="26556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30641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4060923"/>
            <a:ext cx="12204700" cy="2797076"/>
          </a:xfrm>
          <a:custGeom>
            <a:avLst/>
            <a:gdLst>
              <a:gd name="connsiteX0" fmla="*/ 0 w 9144000"/>
              <a:gd name="connsiteY0" fmla="*/ 0 h 1059582"/>
              <a:gd name="connsiteX1" fmla="*/ 9144000 w 9144000"/>
              <a:gd name="connsiteY1" fmla="*/ 0 h 1059582"/>
              <a:gd name="connsiteX2" fmla="*/ 9144000 w 9144000"/>
              <a:gd name="connsiteY2" fmla="*/ 1059582 h 1059582"/>
              <a:gd name="connsiteX3" fmla="*/ 0 w 9144000"/>
              <a:gd name="connsiteY3" fmla="*/ 1059582 h 1059582"/>
              <a:gd name="connsiteX4" fmla="*/ 0 w 9144000"/>
              <a:gd name="connsiteY4" fmla="*/ 0 h 1059582"/>
              <a:gd name="connsiteX0" fmla="*/ 0 w 9153525"/>
              <a:gd name="connsiteY0" fmla="*/ 1038225 h 2097807"/>
              <a:gd name="connsiteX1" fmla="*/ 9153525 w 9153525"/>
              <a:gd name="connsiteY1" fmla="*/ 0 h 2097807"/>
              <a:gd name="connsiteX2" fmla="*/ 9144000 w 9153525"/>
              <a:gd name="connsiteY2" fmla="*/ 2097807 h 2097807"/>
              <a:gd name="connsiteX3" fmla="*/ 0 w 9153525"/>
              <a:gd name="connsiteY3" fmla="*/ 2097807 h 2097807"/>
              <a:gd name="connsiteX4" fmla="*/ 0 w 9153525"/>
              <a:gd name="connsiteY4" fmla="*/ 1038225 h 20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525" h="2097807">
                <a:moveTo>
                  <a:pt x="0" y="1038225"/>
                </a:moveTo>
                <a:lnTo>
                  <a:pt x="9153525" y="0"/>
                </a:lnTo>
                <a:lnTo>
                  <a:pt x="9144000" y="2097807"/>
                </a:lnTo>
                <a:lnTo>
                  <a:pt x="0" y="2097807"/>
                </a:lnTo>
                <a:lnTo>
                  <a:pt x="0" y="103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1619125"/>
            <a:ext cx="5088565" cy="48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028214" y="1833032"/>
            <a:ext cx="4607380" cy="3098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7679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85901" y="4101331"/>
            <a:ext cx="240000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981188" y="4101331"/>
            <a:ext cx="3816085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187848" y="4101331"/>
            <a:ext cx="240000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792560" y="4101331"/>
            <a:ext cx="240000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85901" y="1700808"/>
            <a:ext cx="240000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187848" y="1700808"/>
            <a:ext cx="2400000" cy="23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49828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90615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Frame 3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39535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07435" y="622168"/>
            <a:ext cx="10160197" cy="56171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67808" y="0"/>
            <a:ext cx="345638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15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9F2EC2D3-607F-4842-8AB5-DAC56E382F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8160907" cy="6336701"/>
          </a:xfrm>
          <a:custGeom>
            <a:avLst/>
            <a:gdLst>
              <a:gd name="connsiteX0" fmla="*/ 2088232 w 6120680"/>
              <a:gd name="connsiteY0" fmla="*/ 0 h 4752526"/>
              <a:gd name="connsiteX1" fmla="*/ 4032448 w 6120680"/>
              <a:gd name="connsiteY1" fmla="*/ 0 h 4752526"/>
              <a:gd name="connsiteX2" fmla="*/ 4032448 w 6120680"/>
              <a:gd name="connsiteY2" fmla="*/ 4752526 h 4752526"/>
              <a:gd name="connsiteX3" fmla="*/ 2088232 w 6120680"/>
              <a:gd name="connsiteY3" fmla="*/ 4752526 h 4752526"/>
              <a:gd name="connsiteX4" fmla="*/ 0 w 6120680"/>
              <a:gd name="connsiteY4" fmla="*/ 0 h 4752526"/>
              <a:gd name="connsiteX5" fmla="*/ 1944216 w 6120680"/>
              <a:gd name="connsiteY5" fmla="*/ 0 h 4752526"/>
              <a:gd name="connsiteX6" fmla="*/ 1944216 w 6120680"/>
              <a:gd name="connsiteY6" fmla="*/ 4752526 h 4752526"/>
              <a:gd name="connsiteX7" fmla="*/ 0 w 6120680"/>
              <a:gd name="connsiteY7" fmla="*/ 4752526 h 4752526"/>
              <a:gd name="connsiteX8" fmla="*/ 4176464 w 6120680"/>
              <a:gd name="connsiteY8" fmla="*/ 0 h 4752526"/>
              <a:gd name="connsiteX9" fmla="*/ 6120680 w 6120680"/>
              <a:gd name="connsiteY9" fmla="*/ 0 h 4752526"/>
              <a:gd name="connsiteX10" fmla="*/ 6120680 w 6120680"/>
              <a:gd name="connsiteY10" fmla="*/ 4752526 h 4752526"/>
              <a:gd name="connsiteX11" fmla="*/ 4176464 w 6120680"/>
              <a:gd name="connsiteY11" fmla="*/ 4752526 h 475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20680" h="4752526">
                <a:moveTo>
                  <a:pt x="2088232" y="0"/>
                </a:moveTo>
                <a:lnTo>
                  <a:pt x="4032448" y="0"/>
                </a:lnTo>
                <a:lnTo>
                  <a:pt x="4032448" y="4752526"/>
                </a:lnTo>
                <a:lnTo>
                  <a:pt x="2088232" y="4752526"/>
                </a:lnTo>
                <a:close/>
                <a:moveTo>
                  <a:pt x="0" y="0"/>
                </a:moveTo>
                <a:lnTo>
                  <a:pt x="1944216" y="0"/>
                </a:lnTo>
                <a:lnTo>
                  <a:pt x="1944216" y="4752526"/>
                </a:lnTo>
                <a:lnTo>
                  <a:pt x="0" y="4752526"/>
                </a:lnTo>
                <a:close/>
                <a:moveTo>
                  <a:pt x="4176464" y="0"/>
                </a:moveTo>
                <a:lnTo>
                  <a:pt x="6120680" y="0"/>
                </a:lnTo>
                <a:lnTo>
                  <a:pt x="6120680" y="4752526"/>
                </a:lnTo>
                <a:lnTo>
                  <a:pt x="4176464" y="475252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84563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844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theme" Target="../theme/theme10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theme" Target="../theme/theme15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2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5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164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theme" Target="../theme/theme22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18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0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9.xml"/><Relationship Id="rId7" Type="http://schemas.openxmlformats.org/officeDocument/2006/relationships/image" Target="../media/image44.jpg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93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ransition>
    <p:fade thruBlk="1"/>
  </p:transition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Bebas Neue"/>
              <a:buNone/>
              <a:defRPr sz="4000">
                <a:solidFill>
                  <a:srgbClr val="434343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■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●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Montserrat"/>
              <a:buChar char="○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500"/>
              <a:buFont typeface="Montserrat"/>
              <a:buChar char="■"/>
              <a:defRPr sz="15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998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5">
          <p15:clr>
            <a:srgbClr val="EA4335"/>
          </p15:clr>
        </p15:guide>
        <p15:guide id="2" pos="5305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761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8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13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72465" y="975267"/>
            <a:ext cx="78472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854300" y="3166367"/>
            <a:ext cx="58212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12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8582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oppins"/>
              <a:buChar char="■"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5736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5" r:id="rId22"/>
    <p:sldLayoutId id="2147483916" r:id="rId23"/>
    <p:sldLayoutId id="2147483917" r:id="rId24"/>
    <p:sldLayoutId id="2147483918" r:id="rId25"/>
    <p:sldLayoutId id="2147483919" r:id="rId26"/>
    <p:sldLayoutId id="2147483920" r:id="rId2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27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2467" name="Google Shape;2467;p27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935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66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2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9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31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  <p:sldLayoutId id="2147483991" r:id="rId1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14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52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1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7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</p:sldLayoutIdLst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48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</p:sldLayoutIdLst>
  <p:txStyles>
    <p:titleStyle>
      <a:lvl1pPr algn="ctr" defTabSz="914400" rtl="1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75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ransition>
    <p:fade thruBlk="1"/>
  </p:transition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74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hf sldNum="0" hdr="0" ftr="0" dt="0"/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2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sldNum="0" hdr="0" ftr="0" dt="0"/>
  <p:txStyles>
    <p:titleStyle>
      <a:lvl1pPr algn="ctr" defTabSz="1219170" rtl="1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r" defTabSz="1219170" rtl="1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r" defTabSz="1219170" rtl="1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r" defTabSz="1219170" rtl="1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r" defTabSz="1219170" rtl="1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r" defTabSz="1219170" rtl="1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r" defTabSz="1219170" rtl="1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64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4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19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37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AJQeop-mPTI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js0QSrUWDVE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8UoBnSPQvsE?feature=oembed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0K32YWuwsYw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3TJx0b5R3hY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93.xml"/><Relationship Id="rId1" Type="http://schemas.openxmlformats.org/officeDocument/2006/relationships/video" Target="https://www.youtube.com/embed/E3vCfAEcJeA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BD5536B9-D9C7-41CD-BA04-3B801FBA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5" y="885825"/>
            <a:ext cx="4781550" cy="478155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5D6D5CE-7C4A-40A4-AA92-7EDCBF3A6994}"/>
              </a:ext>
            </a:extLst>
          </p:cNvPr>
          <p:cNvSpPr txBox="1"/>
          <p:nvPr/>
        </p:nvSpPr>
        <p:spPr>
          <a:xfrm>
            <a:off x="531966" y="2099354"/>
            <a:ext cx="10921580" cy="235449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7500" dirty="0">
                <a:solidFill>
                  <a:srgbClr val="002060"/>
                </a:solidFill>
                <a:latin typeface="David" panose="020E0502060401010101" pitchFamily="34" charset="-79"/>
                <a:cs typeface="Gan CLM" panose="02000803000000000000" pitchFamily="2" charset="-79"/>
              </a:rPr>
              <a:t>מגדר ושוויון בין המינים</a:t>
            </a:r>
          </a:p>
          <a:p>
            <a:pPr algn="ctr"/>
            <a:endParaRPr lang="he-IL" sz="7200" dirty="0">
              <a:solidFill>
                <a:srgbClr val="002060"/>
              </a:solidFill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1BE77383-6379-4B5F-8274-D093CB3470C9}"/>
              </a:ext>
            </a:extLst>
          </p:cNvPr>
          <p:cNvSpPr txBox="1"/>
          <p:nvPr/>
        </p:nvSpPr>
        <p:spPr>
          <a:xfrm>
            <a:off x="3023304" y="4674384"/>
            <a:ext cx="5754973" cy="129779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 rtl="1">
              <a:lnSpc>
                <a:spcPct val="150000"/>
              </a:lnSpc>
              <a:spcAft>
                <a:spcPts val="800"/>
              </a:spcAft>
            </a:pPr>
            <a:r>
              <a:rPr lang="he-IL" sz="3200" dirty="0">
                <a:solidFill>
                  <a:srgbClr val="002060"/>
                </a:solidFill>
                <a:latin typeface="David" panose="020E0502060401010101" pitchFamily="34" charset="-79"/>
                <a:ea typeface="Calibri" panose="020F0502020204030204" pitchFamily="34" charset="0"/>
                <a:cs typeface="Gan CLM" panose="02000803000000000000" pitchFamily="2" charset="-79"/>
              </a:rPr>
              <a:t>רוני מנט</a:t>
            </a:r>
            <a:endParaRPr lang="he-IL" sz="3200" dirty="0">
              <a:solidFill>
                <a:srgbClr val="00206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Gan CLM" panose="02000803000000000000" pitchFamily="2" charset="-79"/>
            </a:endParaRPr>
          </a:p>
          <a:p>
            <a:pPr>
              <a:lnSpc>
                <a:spcPct val="150000"/>
              </a:lnSpc>
            </a:pPr>
            <a:endParaRPr lang="he-I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2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4067812" y="-4912"/>
            <a:ext cx="423385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סטריאוטיפיים מגדריים</a:t>
            </a:r>
          </a:p>
        </p:txBody>
      </p:sp>
      <p:pic>
        <p:nvPicPr>
          <p:cNvPr id="2" name="מדיה מקוונת 1" title="YNG TV  - על בנים, בנות וסטיגמות">
            <a:hlinkClick r:id="" action="ppaction://media"/>
            <a:extLst>
              <a:ext uri="{FF2B5EF4-FFF2-40B4-BE49-F238E27FC236}">
                <a16:creationId xmlns:a16="http://schemas.microsoft.com/office/drawing/2014/main" id="{815359F8-3CE9-4A0B-8587-F6673B649D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0975" y="579863"/>
            <a:ext cx="11849100" cy="55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We Can Do It!‎ – ויקיפדיה">
            <a:extLst>
              <a:ext uri="{FF2B5EF4-FFF2-40B4-BE49-F238E27FC236}">
                <a16:creationId xmlns:a16="http://schemas.microsoft.com/office/drawing/2014/main" id="{41CA8D43-2501-4434-B193-BBAAF9AE2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3228975" y="1304925"/>
            <a:ext cx="6086475" cy="4248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D73F746-34EC-48AC-B379-47CDAB767AC3}"/>
              </a:ext>
            </a:extLst>
          </p:cNvPr>
          <p:cNvSpPr txBox="1"/>
          <p:nvPr/>
        </p:nvSpPr>
        <p:spPr>
          <a:xfrm>
            <a:off x="1842437" y="-109687"/>
            <a:ext cx="8932253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7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יום האישה הבינלאומי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5F480AD4-77D3-475A-8D3E-F43FD8C5E90F}"/>
              </a:ext>
            </a:extLst>
          </p:cNvPr>
          <p:cNvSpPr txBox="1">
            <a:spLocks/>
          </p:cNvSpPr>
          <p:nvPr/>
        </p:nvSpPr>
        <p:spPr>
          <a:xfrm>
            <a:off x="737395" y="838200"/>
            <a:ext cx="11142335" cy="3581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מדי שנה, ב-8 במרץ​, מצוין יום האישה הבינלאומי בארגון האומות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המאוחדות ובמדינות רבות בעולם, ביניהן ישראל.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ביום האישה הבינלאומי מציינים את המאבק למען שוויון זכויות לנשים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ואת מאבק הנשים לצדק, לשלום ולקדמה. יום זה מוקדש לבחינת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ההשתלבות של נשים בכלכלה, בפוליטיקה ובחברה ולציון הישגיהן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he-IL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בתחומים אלו. מאז ראשית המאבק על זכויות הנשים נעשתה כברת דרך בהשוואת המצב החוקי של נשים לזה של גברים.  </a:t>
            </a:r>
          </a:p>
        </p:txBody>
      </p:sp>
    </p:spTree>
    <p:extLst>
      <p:ext uri="{BB962C8B-B14F-4D97-AF65-F5344CB8AC3E}">
        <p14:creationId xmlns:p14="http://schemas.microsoft.com/office/powerpoint/2010/main" val="213309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5063278" y="-4912"/>
            <a:ext cx="224292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מדד המגדר</a:t>
            </a:r>
          </a:p>
        </p:txBody>
      </p:sp>
      <p:pic>
        <p:nvPicPr>
          <p:cNvPr id="3" name="מדיה מקוונת 2" title="מדד המגדר - מה ניתן ללמוד ממנו על אי השוויון בין נשים וגברים בישראל?">
            <a:hlinkClick r:id="" action="ppaction://media"/>
            <a:extLst>
              <a:ext uri="{FF2B5EF4-FFF2-40B4-BE49-F238E27FC236}">
                <a16:creationId xmlns:a16="http://schemas.microsoft.com/office/drawing/2014/main" id="{84FE94C3-0EA6-4AC2-9F0E-33AE11EBDC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025" y="485775"/>
            <a:ext cx="117919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4503891" y="-4912"/>
            <a:ext cx="351410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"לא תעצרו אותנו"</a:t>
            </a:r>
          </a:p>
        </p:txBody>
      </p:sp>
      <p:pic>
        <p:nvPicPr>
          <p:cNvPr id="6" name="מדיה מקוונת 5" title="#לא_תעצרו_אותנו // יום האישה 2019 // נעמת">
            <a:hlinkClick r:id="" action="ppaction://media"/>
            <a:extLst>
              <a:ext uri="{FF2B5EF4-FFF2-40B4-BE49-F238E27FC236}">
                <a16:creationId xmlns:a16="http://schemas.microsoft.com/office/drawing/2014/main" id="{F843E93B-FC47-4163-AE7D-216F3391CB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550" y="647700"/>
            <a:ext cx="118014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8C658EF-666C-46DC-B48A-DBA04FDA04EB}"/>
              </a:ext>
            </a:extLst>
          </p:cNvPr>
          <p:cNvSpPr txBox="1"/>
          <p:nvPr/>
        </p:nvSpPr>
        <p:spPr>
          <a:xfrm>
            <a:off x="4062891" y="0"/>
            <a:ext cx="6891631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88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משימת סיכום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F5F53858-F0BE-4FCD-A742-8E3CEFCA9DC8}"/>
              </a:ext>
            </a:extLst>
          </p:cNvPr>
          <p:cNvSpPr txBox="1">
            <a:spLocks/>
          </p:cNvSpPr>
          <p:nvPr/>
        </p:nvSpPr>
        <p:spPr>
          <a:xfrm>
            <a:off x="2087804" y="1613088"/>
            <a:ext cx="11544300" cy="60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48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כתבו ב"פדלט" על אישה משמעותית </a:t>
            </a:r>
          </a:p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48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בחייכם/ן וספרו מה עושה אותה </a:t>
            </a:r>
          </a:p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48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למשמעותית עבורכם/ן. </a:t>
            </a:r>
          </a:p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48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ניתן להוסיף תמונה.</a:t>
            </a:r>
          </a:p>
        </p:txBody>
      </p:sp>
    </p:spTree>
    <p:extLst>
      <p:ext uri="{BB962C8B-B14F-4D97-AF65-F5344CB8AC3E}">
        <p14:creationId xmlns:p14="http://schemas.microsoft.com/office/powerpoint/2010/main" val="106446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8C658EF-666C-46DC-B48A-DBA04FDA04EB}"/>
              </a:ext>
            </a:extLst>
          </p:cNvPr>
          <p:cNvSpPr txBox="1"/>
          <p:nvPr/>
        </p:nvSpPr>
        <p:spPr>
          <a:xfrm>
            <a:off x="5814735" y="242738"/>
            <a:ext cx="4092787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96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משימה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F5F53858-F0BE-4FCD-A742-8E3CEFCA9DC8}"/>
              </a:ext>
            </a:extLst>
          </p:cNvPr>
          <p:cNvSpPr txBox="1">
            <a:spLocks/>
          </p:cNvSpPr>
          <p:nvPr/>
        </p:nvSpPr>
        <p:spPr>
          <a:xfrm>
            <a:off x="2097329" y="1613088"/>
            <a:ext cx="11544300" cy="604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○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04800" algn="r" rtl="1" eaLnBrk="1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Poppins"/>
              <a:buChar char="■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66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ענו לשאלות הבאות באופן </a:t>
            </a:r>
          </a:p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66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אישי, ללא התייעצויות, </a:t>
            </a:r>
          </a:p>
          <a:p>
            <a:pPr marL="0" lvl="2" indent="0" algn="ctr" latinLnBrk="0">
              <a:lnSpc>
                <a:spcPct val="150000"/>
              </a:lnSpc>
              <a:spcBef>
                <a:spcPts val="0"/>
              </a:spcBef>
              <a:buSzPct val="100000"/>
              <a:buNone/>
            </a:pPr>
            <a:r>
              <a:rPr lang="he-IL" sz="6600" kern="0" dirty="0">
                <a:solidFill>
                  <a:srgbClr val="00000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בצ'אט השיעור. </a:t>
            </a:r>
          </a:p>
          <a:p>
            <a:pPr marL="0" lvl="1" indent="0" algn="ctr" latinLnBrk="0">
              <a:lnSpc>
                <a:spcPct val="150000"/>
              </a:lnSpc>
              <a:spcBef>
                <a:spcPts val="0"/>
              </a:spcBef>
              <a:buSzPct val="100000"/>
              <a:buFont typeface="Poppins"/>
              <a:buNone/>
            </a:pPr>
            <a:endParaRPr lang="he-IL" sz="6000" kern="0" dirty="0">
              <a:solidFill>
                <a:srgbClr val="000000"/>
              </a:solidFill>
              <a:latin typeface="Open Sans Hebrew" panose="00000500000000000000" pitchFamily="2" charset="-79"/>
              <a:cs typeface="Open Sans Hebrew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7210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7BB30E2C-1A39-4AF5-B8A8-319FF3CEE3D6}"/>
              </a:ext>
            </a:extLst>
          </p:cNvPr>
          <p:cNvSpPr txBox="1"/>
          <p:nvPr/>
        </p:nvSpPr>
        <p:spPr>
          <a:xfrm>
            <a:off x="4283593" y="-109687"/>
            <a:ext cx="3764172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88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משימה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582D87F2-A482-4B37-944A-9DB02FD3DB42}"/>
              </a:ext>
            </a:extLst>
          </p:cNvPr>
          <p:cNvSpPr txBox="1"/>
          <p:nvPr/>
        </p:nvSpPr>
        <p:spPr>
          <a:xfrm>
            <a:off x="838201" y="1124448"/>
            <a:ext cx="11153532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lnSpc>
                <a:spcPct val="150000"/>
              </a:lnSpc>
              <a:buClr>
                <a:schemeClr val="bg1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בעוד כשבועיים נגה ואיתי יחגגו את יום הולדתם הראשון. ענו לגבי כל אחד על השאלות הבאות לקראת מסיבת יום ההולדת: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איזו מתנה תקנו לנגה ליום ההולדת?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איזו מתנה תקנו לאיתי ליום ההולדת?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במה נגה אוהבת לשחק?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במה איתי אוהב לשחק?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אילו תכונות אופי לדעתכם יש לאיתי?</a:t>
            </a:r>
          </a:p>
          <a:p>
            <a:pPr marL="457200" indent="-457200" algn="r" rtl="1">
              <a:lnSpc>
                <a:spcPct val="150000"/>
              </a:lnSpc>
              <a:buClr>
                <a:srgbClr val="D6A300"/>
              </a:buClr>
              <a:buFont typeface="+mj-lt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4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אילו תוכנות אופי לדעתכם יש לנגה?</a:t>
            </a:r>
          </a:p>
        </p:txBody>
      </p:sp>
      <p:pic>
        <p:nvPicPr>
          <p:cNvPr id="6" name="Picture 4" descr="גיל חצי שנה - התפתחות התינוק ומה זה אומר? - בלוג מאמא גורו">
            <a:extLst>
              <a:ext uri="{FF2B5EF4-FFF2-40B4-BE49-F238E27FC236}">
                <a16:creationId xmlns:a16="http://schemas.microsoft.com/office/drawing/2014/main" id="{D15F715E-A9AD-4EEF-AFCA-21923B809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1" r="33004"/>
          <a:stretch/>
        </p:blipFill>
        <p:spPr bwMode="auto">
          <a:xfrm>
            <a:off x="3702345" y="2120668"/>
            <a:ext cx="2965340" cy="283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מבחן פסיכולוגי: איזה תינוק מבין הבאים הוא תינוקת? - בא-במייל בחן את עצמך">
            <a:extLst>
              <a:ext uri="{FF2B5EF4-FFF2-40B4-BE49-F238E27FC236}">
                <a16:creationId xmlns:a16="http://schemas.microsoft.com/office/drawing/2014/main" id="{EAF40FFB-707B-4DB4-84F0-503011D5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8" y="2120668"/>
            <a:ext cx="2965341" cy="2836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8FEFC2A-6A8F-4581-A5D7-4E2B094575B3}"/>
              </a:ext>
            </a:extLst>
          </p:cNvPr>
          <p:cNvSpPr txBox="1"/>
          <p:nvPr/>
        </p:nvSpPr>
        <p:spPr>
          <a:xfrm>
            <a:off x="4657725" y="4957080"/>
            <a:ext cx="97494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0070C0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איתי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A20A921-7CEC-405A-9A57-639DB5DBB336}"/>
              </a:ext>
            </a:extLst>
          </p:cNvPr>
          <p:cNvSpPr txBox="1"/>
          <p:nvPr/>
        </p:nvSpPr>
        <p:spPr>
          <a:xfrm>
            <a:off x="1459252" y="4957080"/>
            <a:ext cx="82105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>
                <a:solidFill>
                  <a:srgbClr val="FF00FF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נגה</a:t>
            </a:r>
          </a:p>
        </p:txBody>
      </p:sp>
    </p:spTree>
    <p:extLst>
      <p:ext uri="{BB962C8B-B14F-4D97-AF65-F5344CB8AC3E}">
        <p14:creationId xmlns:p14="http://schemas.microsoft.com/office/powerpoint/2010/main" val="268633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8B342C-FC93-4467-BED5-95B94A32DC2D}"/>
              </a:ext>
            </a:extLst>
          </p:cNvPr>
          <p:cNvSpPr txBox="1"/>
          <p:nvPr/>
        </p:nvSpPr>
        <p:spPr>
          <a:xfrm>
            <a:off x="828676" y="1124448"/>
            <a:ext cx="11153532" cy="488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200000"/>
              </a:lnSpc>
              <a:buClr>
                <a:srgbClr val="EEB500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האם מצאתן/ם הבדלים בין התשובות לאיתי לנוגה? </a:t>
            </a:r>
          </a:p>
          <a:p>
            <a:pPr marL="342900" indent="-342900" algn="r" rtl="1">
              <a:lnSpc>
                <a:spcPct val="200000"/>
              </a:lnSpc>
              <a:buClr>
                <a:srgbClr val="EEB500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ממה נובעים ההבדלים?</a:t>
            </a:r>
          </a:p>
          <a:p>
            <a:pPr marL="342900" indent="-342900" algn="r" rtl="1">
              <a:lnSpc>
                <a:spcPct val="200000"/>
              </a:lnSpc>
              <a:buClr>
                <a:srgbClr val="EEB500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נסו להיזכר באירוע שבו אמרו לכן/ם: "זה של בנים" או "זה של בנות". </a:t>
            </a:r>
          </a:p>
          <a:p>
            <a:pPr algn="r" rtl="1">
              <a:lnSpc>
                <a:spcPct val="20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   מה הרגשתן/ם? כיצד הגבתן/ם? </a:t>
            </a:r>
          </a:p>
          <a:p>
            <a:pPr marL="342900" indent="-342900" algn="r" rtl="1">
              <a:lnSpc>
                <a:spcPct val="200000"/>
              </a:lnSpc>
              <a:buClr>
                <a:srgbClr val="EEB500"/>
              </a:buClr>
              <a:buFont typeface="Wingdings" panose="05000000000000000000" pitchFamily="2" charset="2"/>
              <a:buChar char="Ø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ממתי, לדעתכן/ם, מערכת הציפיות הזו מתחילה? הסבירו.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D73F746-34EC-48AC-B379-47CDAB767AC3}"/>
              </a:ext>
            </a:extLst>
          </p:cNvPr>
          <p:cNvSpPr txBox="1"/>
          <p:nvPr/>
        </p:nvSpPr>
        <p:spPr>
          <a:xfrm>
            <a:off x="5233373" y="-109687"/>
            <a:ext cx="1864613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88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דיון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1FE8763-06BD-4A14-86B8-CE240237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8" y="338370"/>
            <a:ext cx="3562350" cy="25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4742052" y="-4912"/>
            <a:ext cx="284725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מגדר בגיל הרך</a:t>
            </a:r>
          </a:p>
        </p:txBody>
      </p:sp>
      <p:pic>
        <p:nvPicPr>
          <p:cNvPr id="5" name="מדיה מקוונת 4" title="מגדר בגן ילדים">
            <a:hlinkClick r:id="" action="ppaction://media"/>
            <a:extLst>
              <a:ext uri="{FF2B5EF4-FFF2-40B4-BE49-F238E27FC236}">
                <a16:creationId xmlns:a16="http://schemas.microsoft.com/office/drawing/2014/main" id="{458F72A6-22A1-4EB1-B088-D68252E5021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25" y="579863"/>
            <a:ext cx="11868150" cy="550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8B342C-FC93-4467-BED5-95B94A32DC2D}"/>
              </a:ext>
            </a:extLst>
          </p:cNvPr>
          <p:cNvSpPr txBox="1"/>
          <p:nvPr/>
        </p:nvSpPr>
        <p:spPr>
          <a:xfrm>
            <a:off x="790576" y="1010148"/>
            <a:ext cx="11153532" cy="466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b="1" u="sng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מין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מושג המתאר את הזכר או הנקבה, על-פי מאפיינים פיזיולוגיים 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ואנטומיים (כגון: כרומוזומים ואיברי רבייה‎)‎. 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he-IL" sz="900" dirty="0">
              <a:latin typeface="Open Sans Hebrew" panose="00000500000000000000" pitchFamily="2" charset="-79"/>
              <a:cs typeface="Open Sans Hebrew" panose="00000500000000000000" pitchFamily="2" charset="-79"/>
            </a:endParaRP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b="1" u="sng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מגדר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מגדר הוא ההבחנה בין תפקידי הגבר לתפקידי האישה </a:t>
            </a:r>
          </a:p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32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בחברה. לדוגמה: מורה היא אישה וטכנאי הוא גבר.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D73F746-34EC-48AC-B379-47CDAB767AC3}"/>
              </a:ext>
            </a:extLst>
          </p:cNvPr>
          <p:cNvSpPr txBox="1"/>
          <p:nvPr/>
        </p:nvSpPr>
        <p:spPr>
          <a:xfrm>
            <a:off x="4226688" y="-33487"/>
            <a:ext cx="3877985" cy="144655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88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מושגים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B7DE2A41-0FEB-4407-8F16-675EEAAAF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2705100"/>
            <a:ext cx="442084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4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5239600" y="-4912"/>
            <a:ext cx="189026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"כמו בת"</a:t>
            </a:r>
          </a:p>
        </p:txBody>
      </p:sp>
      <p:pic>
        <p:nvPicPr>
          <p:cNvPr id="2" name="מדיה מקוונת 1" title="ALWAYS #LIKEAGIRL - (כמו בת (גרסה מלאה">
            <a:hlinkClick r:id="" action="ppaction://media"/>
            <a:extLst>
              <a:ext uri="{FF2B5EF4-FFF2-40B4-BE49-F238E27FC236}">
                <a16:creationId xmlns:a16="http://schemas.microsoft.com/office/drawing/2014/main" id="{48289DB4-3A69-48FF-897B-FE1664CB90A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" y="542925"/>
            <a:ext cx="117919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ADE0A02-54FE-4715-A998-88027C5664CB}"/>
              </a:ext>
            </a:extLst>
          </p:cNvPr>
          <p:cNvSpPr txBox="1"/>
          <p:nvPr/>
        </p:nvSpPr>
        <p:spPr>
          <a:xfrm>
            <a:off x="5123383" y="-4912"/>
            <a:ext cx="212269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מהו מגדר?</a:t>
            </a:r>
          </a:p>
        </p:txBody>
      </p:sp>
      <p:pic>
        <p:nvPicPr>
          <p:cNvPr id="3" name="מדיה מקוונת 2" title="בנים בנות וכל מה שרצית לדעת על מגדר!">
            <a:hlinkClick r:id="" action="ppaction://media"/>
            <a:extLst>
              <a:ext uri="{FF2B5EF4-FFF2-40B4-BE49-F238E27FC236}">
                <a16:creationId xmlns:a16="http://schemas.microsoft.com/office/drawing/2014/main" id="{0478F033-13C4-4858-B071-43B5095E67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1925" y="579863"/>
            <a:ext cx="11830050" cy="55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F8B342C-FC93-4467-BED5-95B94A32DC2D}"/>
              </a:ext>
            </a:extLst>
          </p:cNvPr>
          <p:cNvSpPr txBox="1"/>
          <p:nvPr/>
        </p:nvSpPr>
        <p:spPr>
          <a:xfrm>
            <a:off x="819151" y="791073"/>
            <a:ext cx="11153532" cy="5354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b="1" u="sng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סטריאוטיפים מגדריים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סטריאוטיפים מגדריים הינם מאפיינים "גבריים" ו"נשיים" שמקורם בעמדות, אמונות, קביעות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ותפיסות המבוססות על הסקת מסקנות שאינן אמפיריות.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אפשר להגדיר סטריאוטיפים מגדריים גם כתבניות חשיבה שגורות, נוקשות וכוללניות, המייחסות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לגבר או לאישה אפיונים, תכונות אישיות והתנהגויות "טיפוסיות" בשל מינם הביולוגי, מבלי לבחון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אותם מול מציאות קונקרטית כלשהי.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התכונות הנתפסות כגבריות הן, בין היתר, אגרסיביות, שאפתנות, מנהיגות, תחרותיות, אתלטיות,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נכונות לקחת סיכונים, אסרטיביות ודומיננטיות.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התכונות הנתפסות כנשיות הן, בין היתר, ביישנות, חום, רכות, עדינות, רגישות, עזרה לזולת, </a:t>
            </a:r>
          </a:p>
          <a:p>
            <a:pPr algn="just" rtl="1">
              <a:lnSpc>
                <a:spcPct val="150000"/>
              </a:lnSpc>
              <a:buClr>
                <a:schemeClr val="accent6">
                  <a:lumMod val="75000"/>
                </a:schemeClr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he-IL" sz="2300" dirty="0">
                <a:latin typeface="Open Sans Hebrew" panose="00000500000000000000" pitchFamily="2" charset="-79"/>
                <a:cs typeface="Open Sans Hebrew" panose="00000500000000000000" pitchFamily="2" charset="-79"/>
              </a:rPr>
              <a:t>אינטואיציה ואסתטיקה. 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D73F746-34EC-48AC-B379-47CDAB767AC3}"/>
              </a:ext>
            </a:extLst>
          </p:cNvPr>
          <p:cNvSpPr txBox="1"/>
          <p:nvPr/>
        </p:nvSpPr>
        <p:spPr>
          <a:xfrm>
            <a:off x="3593711" y="-81112"/>
            <a:ext cx="5429692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6000" b="1" dirty="0">
                <a:latin typeface="Open Sans Hebrew Extra Bold" panose="00000900000000000000" pitchFamily="2" charset="-79"/>
                <a:cs typeface="Open Sans Hebrew Extra Bold" panose="00000900000000000000" pitchFamily="2" charset="-79"/>
              </a:rPr>
              <a:t>מושגים - המשך</a:t>
            </a:r>
          </a:p>
        </p:txBody>
      </p:sp>
    </p:spTree>
    <p:extLst>
      <p:ext uri="{BB962C8B-B14F-4D97-AF65-F5344CB8AC3E}">
        <p14:creationId xmlns:p14="http://schemas.microsoft.com/office/powerpoint/2010/main" val="278862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יצוב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Art Center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34343"/>
      </a:accent1>
      <a:accent2>
        <a:srgbClr val="F3F3F3"/>
      </a:accent2>
      <a:accent3>
        <a:srgbClr val="96EDC7"/>
      </a:accent3>
      <a:accent4>
        <a:srgbClr val="434343"/>
      </a:accent4>
      <a:accent5>
        <a:srgbClr val="F3F3F3"/>
      </a:accent5>
      <a:accent6>
        <a:srgbClr val="F3F3F3"/>
      </a:accent6>
      <a:hlink>
        <a:srgbClr val="96EDC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Cover and End Slide Master">
  <a:themeElements>
    <a:clrScheme name="ALLPPT-COLOR-A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576868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ontents Slide Master">
  <a:themeElements>
    <a:clrScheme name="ALLPPT-COLOR-A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576868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1_Section Break Slide Master">
  <a:themeElements>
    <a:clrScheme name="ALLPPT-COLOR-A2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576868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Hand-drawn Assignments by Slidesgo">
  <a:themeElements>
    <a:clrScheme name="התאמה אישית 39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D8D8D8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עיצוב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Cover and End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_Contents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_Section Break Slide Master">
  <a:themeElements>
    <a:clrScheme name="ALLPPT-BUSIN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C89"/>
      </a:accent1>
      <a:accent2>
        <a:srgbClr val="8CBABE"/>
      </a:accent2>
      <a:accent3>
        <a:srgbClr val="9CCCD2"/>
      </a:accent3>
      <a:accent4>
        <a:srgbClr val="507C89"/>
      </a:accent4>
      <a:accent5>
        <a:srgbClr val="8CBABE"/>
      </a:accent5>
      <a:accent6>
        <a:srgbClr val="9CCCD2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_Cover and End Slide Master">
  <a:themeElements>
    <a:clrScheme name="ALLPPT-COLOR-A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EC771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_Contents Slide Master">
  <a:themeElements>
    <a:clrScheme name="התאמה אישית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FFFAEB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3_Section Break Slide Master">
  <a:themeElements>
    <a:clrScheme name="התאמה אישית 4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F2619"/>
      </a:accent1>
      <a:accent2>
        <a:srgbClr val="8388E3"/>
      </a:accent2>
      <a:accent3>
        <a:srgbClr val="FCEADC"/>
      </a:accent3>
      <a:accent4>
        <a:srgbClr val="B2F608"/>
      </a:accent4>
      <a:accent5>
        <a:srgbClr val="F6E213"/>
      </a:accent5>
      <a:accent6>
        <a:srgbClr val="CBCBC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테마">
  <a:themeElements>
    <a:clrScheme name="התאמה אישית 54">
      <a:dk1>
        <a:sysClr val="windowText" lastClr="000000"/>
      </a:dk1>
      <a:lt1>
        <a:srgbClr val="EEEC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9933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3FE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Section Break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עיצוב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עיצוב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עיצוב 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עיצוב 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416</Words>
  <Application>Microsoft Office PowerPoint</Application>
  <PresentationFormat>מסך רחב</PresentationFormat>
  <Paragraphs>59</Paragraphs>
  <Slides>14</Slides>
  <Notes>0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24</vt:i4>
      </vt:variant>
      <vt:variant>
        <vt:lpstr>ערכת נושא</vt:lpstr>
      </vt:variant>
      <vt:variant>
        <vt:i4>27</vt:i4>
      </vt:variant>
      <vt:variant>
        <vt:lpstr>כותרות שקופיות</vt:lpstr>
      </vt:variant>
      <vt:variant>
        <vt:i4>14</vt:i4>
      </vt:variant>
    </vt:vector>
  </HeadingPairs>
  <TitlesOfParts>
    <vt:vector size="65" baseType="lpstr">
      <vt:lpstr>Arial</vt:lpstr>
      <vt:lpstr>Barlow Medium</vt:lpstr>
      <vt:lpstr>Barlow Semi Condensed</vt:lpstr>
      <vt:lpstr>Barlow Semi Condensed Light</vt:lpstr>
      <vt:lpstr>Bebas Neue</vt:lpstr>
      <vt:lpstr>BenchNine</vt:lpstr>
      <vt:lpstr>Calibri</vt:lpstr>
      <vt:lpstr>David</vt:lpstr>
      <vt:lpstr>Gloria Hallelujah</vt:lpstr>
      <vt:lpstr>Helvetica Neue</vt:lpstr>
      <vt:lpstr>Joti One</vt:lpstr>
      <vt:lpstr>Livvic</vt:lpstr>
      <vt:lpstr>Montserrat</vt:lpstr>
      <vt:lpstr>Open Sans Hebrew</vt:lpstr>
      <vt:lpstr>Open Sans Hebrew Extra Bold</vt:lpstr>
      <vt:lpstr>Patrick Hand</vt:lpstr>
      <vt:lpstr>Poppins</vt:lpstr>
      <vt:lpstr>Poppins SemiBold</vt:lpstr>
      <vt:lpstr>Proxima Nova</vt:lpstr>
      <vt:lpstr>Proxima Nova Semibold</vt:lpstr>
      <vt:lpstr>Quicksand</vt:lpstr>
      <vt:lpstr>Roboto Condensed Light</vt:lpstr>
      <vt:lpstr>Sue Ellen Francisco</vt:lpstr>
      <vt:lpstr>Wingdings</vt:lpstr>
      <vt:lpstr>עיצוב 1</vt:lpstr>
      <vt:lpstr>Custom Design</vt:lpstr>
      <vt:lpstr>Cover and End Slide Master</vt:lpstr>
      <vt:lpstr>Contents Slide Master</vt:lpstr>
      <vt:lpstr>Section Break Slide Master</vt:lpstr>
      <vt:lpstr>עיצוב 4</vt:lpstr>
      <vt:lpstr>עיצוב 5</vt:lpstr>
      <vt:lpstr>עיצוב 6</vt:lpstr>
      <vt:lpstr>עיצוב 7</vt:lpstr>
      <vt:lpstr>Art Center by Slidesgo</vt:lpstr>
      <vt:lpstr>Slidesgo Final Pages</vt:lpstr>
      <vt:lpstr>1_Cover and End Slide Master</vt:lpstr>
      <vt:lpstr>1_Contents Slide Master</vt:lpstr>
      <vt:lpstr>1_Section Break Slide Master</vt:lpstr>
      <vt:lpstr>Chalkboard by Slidesgo</vt:lpstr>
      <vt:lpstr>1_Slidesgo Final Pages</vt:lpstr>
      <vt:lpstr>Hand-drawn Assignments by Slidesgo</vt:lpstr>
      <vt:lpstr>2_Slidesgo Final Pages</vt:lpstr>
      <vt:lpstr>1_עיצוב 1</vt:lpstr>
      <vt:lpstr>2_Cover and End Slide Master</vt:lpstr>
      <vt:lpstr>3_Cover and End Slide Master</vt:lpstr>
      <vt:lpstr>2_Contents Slide Master</vt:lpstr>
      <vt:lpstr>2_Section Break Slide Master</vt:lpstr>
      <vt:lpstr>4_Cover and End Slide Master</vt:lpstr>
      <vt:lpstr>3_Contents Slide Master</vt:lpstr>
      <vt:lpstr>3_Section Break Slide Master</vt:lpstr>
      <vt:lpstr>Office 테마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Roni Ment</dc:creator>
  <cp:lastModifiedBy>Roni Ment</cp:lastModifiedBy>
  <cp:revision>56</cp:revision>
  <dcterms:created xsi:type="dcterms:W3CDTF">2020-10-19T13:40:39Z</dcterms:created>
  <dcterms:modified xsi:type="dcterms:W3CDTF">2024-07-03T11:15:00Z</dcterms:modified>
</cp:coreProperties>
</file>